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1" r:id="rId6"/>
    <p:sldId id="263" r:id="rId7"/>
    <p:sldId id="264" r:id="rId8"/>
    <p:sldId id="265" r:id="rId9"/>
    <p:sldId id="266" r:id="rId10"/>
    <p:sldId id="267" r:id="rId11"/>
    <p:sldId id="279" r:id="rId12"/>
    <p:sldId id="280" r:id="rId13"/>
    <p:sldId id="281" r:id="rId14"/>
    <p:sldId id="282" r:id="rId15"/>
    <p:sldId id="283" r:id="rId16"/>
    <p:sldId id="274" r:id="rId17"/>
    <p:sldId id="275" r:id="rId18"/>
    <p:sldId id="276" r:id="rId19"/>
    <p:sldId id="285" r:id="rId20"/>
    <p:sldId id="284" r:id="rId21"/>
    <p:sldId id="289" r:id="rId22"/>
    <p:sldId id="286" r:id="rId23"/>
    <p:sldId id="287" r:id="rId24"/>
    <p:sldId id="29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33C020-4877-4B83-A1AB-1486657C9573}" v="200" dt="2023-04-12T16:56:25.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1876" autoAdjust="0"/>
  </p:normalViewPr>
  <p:slideViewPr>
    <p:cSldViewPr snapToGrid="0">
      <p:cViewPr varScale="1">
        <p:scale>
          <a:sx n="69" d="100"/>
          <a:sy n="69" d="100"/>
        </p:scale>
        <p:origin x="5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曹 博文" userId="fb93627ff61cf041" providerId="LiveId" clId="{F433C020-4877-4B83-A1AB-1486657C9573}"/>
    <pc:docChg chg="undo custSel addSld delSld modSld sldOrd">
      <pc:chgData name="曹 博文" userId="fb93627ff61cf041" providerId="LiveId" clId="{F433C020-4877-4B83-A1AB-1486657C9573}" dt="2023-04-12T17:03:25.046" v="949" actId="14100"/>
      <pc:docMkLst>
        <pc:docMk/>
      </pc:docMkLst>
      <pc:sldChg chg="modSp mod">
        <pc:chgData name="曹 博文" userId="fb93627ff61cf041" providerId="LiveId" clId="{F433C020-4877-4B83-A1AB-1486657C9573}" dt="2023-04-12T15:57:37.818" v="535" actId="20577"/>
        <pc:sldMkLst>
          <pc:docMk/>
          <pc:sldMk cId="2881725345" sldId="256"/>
        </pc:sldMkLst>
        <pc:spChg chg="mod">
          <ac:chgData name="曹 博文" userId="fb93627ff61cf041" providerId="LiveId" clId="{F433C020-4877-4B83-A1AB-1486657C9573}" dt="2023-04-12T15:57:37.818" v="535" actId="20577"/>
          <ac:spMkLst>
            <pc:docMk/>
            <pc:sldMk cId="2881725345" sldId="256"/>
            <ac:spMk id="3" creationId="{2F7F1D89-EFC2-5642-4EC0-EE449DD019AF}"/>
          </ac:spMkLst>
        </pc:spChg>
      </pc:sldChg>
      <pc:sldChg chg="addSp delSp modSp modAnim">
        <pc:chgData name="曹 博文" userId="fb93627ff61cf041" providerId="LiveId" clId="{F433C020-4877-4B83-A1AB-1486657C9573}" dt="2023-04-12T16:56:25.416" v="928"/>
        <pc:sldMkLst>
          <pc:docMk/>
          <pc:sldMk cId="1028747361" sldId="258"/>
        </pc:sldMkLst>
        <pc:spChg chg="del">
          <ac:chgData name="曹 博文" userId="fb93627ff61cf041" providerId="LiveId" clId="{F433C020-4877-4B83-A1AB-1486657C9573}" dt="2023-04-12T16:56:25.416" v="928"/>
          <ac:spMkLst>
            <pc:docMk/>
            <pc:sldMk cId="1028747361" sldId="258"/>
            <ac:spMk id="3" creationId="{62BC021E-80F3-2F13-551B-90D8AD232E8C}"/>
          </ac:spMkLst>
        </pc:spChg>
        <pc:picChg chg="add mod">
          <ac:chgData name="曹 博文" userId="fb93627ff61cf041" providerId="LiveId" clId="{F433C020-4877-4B83-A1AB-1486657C9573}" dt="2023-04-12T16:56:25.416" v="928"/>
          <ac:picMkLst>
            <pc:docMk/>
            <pc:sldMk cId="1028747361" sldId="258"/>
            <ac:picMk id="7" creationId="{F297C49B-F0EF-08EA-DF98-E3F05C7ECECB}"/>
          </ac:picMkLst>
        </pc:picChg>
      </pc:sldChg>
      <pc:sldChg chg="modSp">
        <pc:chgData name="曹 博文" userId="fb93627ff61cf041" providerId="LiveId" clId="{F433C020-4877-4B83-A1AB-1486657C9573}" dt="2023-04-12T16:00:44.610" v="564" actId="20577"/>
        <pc:sldMkLst>
          <pc:docMk/>
          <pc:sldMk cId="1452782034" sldId="261"/>
        </pc:sldMkLst>
        <pc:spChg chg="mod">
          <ac:chgData name="曹 博文" userId="fb93627ff61cf041" providerId="LiveId" clId="{F433C020-4877-4B83-A1AB-1486657C9573}" dt="2023-04-12T16:00:44.610" v="564" actId="20577"/>
          <ac:spMkLst>
            <pc:docMk/>
            <pc:sldMk cId="1452782034" sldId="261"/>
            <ac:spMk id="3" creationId="{62BC021E-80F3-2F13-551B-90D8AD232E8C}"/>
          </ac:spMkLst>
        </pc:spChg>
      </pc:sldChg>
      <pc:sldChg chg="modSp mod">
        <pc:chgData name="曹 博文" userId="fb93627ff61cf041" providerId="LiveId" clId="{F433C020-4877-4B83-A1AB-1486657C9573}" dt="2023-04-12T15:31:40.090" v="162" actId="1076"/>
        <pc:sldMkLst>
          <pc:docMk/>
          <pc:sldMk cId="1032262900" sldId="265"/>
        </pc:sldMkLst>
        <pc:spChg chg="mod">
          <ac:chgData name="曹 博文" userId="fb93627ff61cf041" providerId="LiveId" clId="{F433C020-4877-4B83-A1AB-1486657C9573}" dt="2023-04-12T15:31:40.090" v="162" actId="1076"/>
          <ac:spMkLst>
            <pc:docMk/>
            <pc:sldMk cId="1032262900" sldId="265"/>
            <ac:spMk id="3" creationId="{62BC021E-80F3-2F13-551B-90D8AD232E8C}"/>
          </ac:spMkLst>
        </pc:spChg>
      </pc:sldChg>
      <pc:sldChg chg="addSp delSp modSp mod">
        <pc:chgData name="曹 博文" userId="fb93627ff61cf041" providerId="LiveId" clId="{F433C020-4877-4B83-A1AB-1486657C9573}" dt="2023-04-12T15:31:30.415" v="161" actId="1076"/>
        <pc:sldMkLst>
          <pc:docMk/>
          <pc:sldMk cId="345471550" sldId="266"/>
        </pc:sldMkLst>
        <pc:spChg chg="mod">
          <ac:chgData name="曹 博文" userId="fb93627ff61cf041" providerId="LiveId" clId="{F433C020-4877-4B83-A1AB-1486657C9573}" dt="2023-04-12T15:26:13.235" v="19" actId="20577"/>
          <ac:spMkLst>
            <pc:docMk/>
            <pc:sldMk cId="345471550" sldId="266"/>
            <ac:spMk id="2" creationId="{3CA09A36-47DB-8C52-E6F6-2B8A5690E419}"/>
          </ac:spMkLst>
        </pc:spChg>
        <pc:spChg chg="mod">
          <ac:chgData name="曹 博文" userId="fb93627ff61cf041" providerId="LiveId" clId="{F433C020-4877-4B83-A1AB-1486657C9573}" dt="2023-04-12T15:31:27.442" v="160" actId="20577"/>
          <ac:spMkLst>
            <pc:docMk/>
            <pc:sldMk cId="345471550" sldId="266"/>
            <ac:spMk id="3" creationId="{62BC021E-80F3-2F13-551B-90D8AD232E8C}"/>
          </ac:spMkLst>
        </pc:spChg>
        <pc:spChg chg="add del">
          <ac:chgData name="曹 博文" userId="fb93627ff61cf041" providerId="LiveId" clId="{F433C020-4877-4B83-A1AB-1486657C9573}" dt="2023-04-12T15:27:09.689" v="34"/>
          <ac:spMkLst>
            <pc:docMk/>
            <pc:sldMk cId="345471550" sldId="266"/>
            <ac:spMk id="4" creationId="{9F817F95-294F-9C80-E625-7AA0B54B8670}"/>
          </ac:spMkLst>
        </pc:spChg>
        <pc:spChg chg="add del">
          <ac:chgData name="曹 博文" userId="fb93627ff61cf041" providerId="LiveId" clId="{F433C020-4877-4B83-A1AB-1486657C9573}" dt="2023-04-12T15:27:09.689" v="34"/>
          <ac:spMkLst>
            <pc:docMk/>
            <pc:sldMk cId="345471550" sldId="266"/>
            <ac:spMk id="8" creationId="{75B4A23D-8377-42AD-F8AD-B73759B256AC}"/>
          </ac:spMkLst>
        </pc:spChg>
        <pc:spChg chg="add del">
          <ac:chgData name="曹 博文" userId="fb93627ff61cf041" providerId="LiveId" clId="{F433C020-4877-4B83-A1AB-1486657C9573}" dt="2023-04-12T15:27:12.428" v="36"/>
          <ac:spMkLst>
            <pc:docMk/>
            <pc:sldMk cId="345471550" sldId="266"/>
            <ac:spMk id="9" creationId="{825877B3-B48C-0838-8AB6-3863571231FB}"/>
          </ac:spMkLst>
        </pc:spChg>
        <pc:spChg chg="add del">
          <ac:chgData name="曹 博文" userId="fb93627ff61cf041" providerId="LiveId" clId="{F433C020-4877-4B83-A1AB-1486657C9573}" dt="2023-04-12T15:27:12.428" v="36"/>
          <ac:spMkLst>
            <pc:docMk/>
            <pc:sldMk cId="345471550" sldId="266"/>
            <ac:spMk id="12" creationId="{A6B25A02-8E5C-5736-5080-422AE835A642}"/>
          </ac:spMkLst>
        </pc:spChg>
        <pc:spChg chg="add del">
          <ac:chgData name="曹 博文" userId="fb93627ff61cf041" providerId="LiveId" clId="{F433C020-4877-4B83-A1AB-1486657C9573}" dt="2023-04-12T15:28:55.189" v="90"/>
          <ac:spMkLst>
            <pc:docMk/>
            <pc:sldMk cId="345471550" sldId="266"/>
            <ac:spMk id="13" creationId="{419F3A7C-3BF1-6398-C66E-5056963E876B}"/>
          </ac:spMkLst>
        </pc:spChg>
        <pc:spChg chg="add del">
          <ac:chgData name="曹 博文" userId="fb93627ff61cf041" providerId="LiveId" clId="{F433C020-4877-4B83-A1AB-1486657C9573}" dt="2023-04-12T15:28:55.189" v="90"/>
          <ac:spMkLst>
            <pc:docMk/>
            <pc:sldMk cId="345471550" sldId="266"/>
            <ac:spMk id="16" creationId="{9D53050C-367A-BF23-558F-AE2593116F70}"/>
          </ac:spMkLst>
        </pc:spChg>
        <pc:grpChg chg="add del">
          <ac:chgData name="曹 博文" userId="fb93627ff61cf041" providerId="LiveId" clId="{F433C020-4877-4B83-A1AB-1486657C9573}" dt="2023-04-12T15:27:09.689" v="34"/>
          <ac:grpSpMkLst>
            <pc:docMk/>
            <pc:sldMk cId="345471550" sldId="266"/>
            <ac:grpSpMk id="6" creationId="{7B99DFF3-9C76-7B33-55BB-C87093455936}"/>
          </ac:grpSpMkLst>
        </pc:grpChg>
        <pc:grpChg chg="add del">
          <ac:chgData name="曹 博文" userId="fb93627ff61cf041" providerId="LiveId" clId="{F433C020-4877-4B83-A1AB-1486657C9573}" dt="2023-04-12T15:27:12.428" v="36"/>
          <ac:grpSpMkLst>
            <pc:docMk/>
            <pc:sldMk cId="345471550" sldId="266"/>
            <ac:grpSpMk id="10" creationId="{1843E1A4-6085-81E9-7293-FB1BE122A880}"/>
          </ac:grpSpMkLst>
        </pc:grpChg>
        <pc:grpChg chg="add del">
          <ac:chgData name="曹 博文" userId="fb93627ff61cf041" providerId="LiveId" clId="{F433C020-4877-4B83-A1AB-1486657C9573}" dt="2023-04-12T15:28:55.189" v="90"/>
          <ac:grpSpMkLst>
            <pc:docMk/>
            <pc:sldMk cId="345471550" sldId="266"/>
            <ac:grpSpMk id="14" creationId="{703BC080-632D-3133-F4D7-5EBB747FAF98}"/>
          </ac:grpSpMkLst>
        </pc:grpChg>
        <pc:picChg chg="add mod">
          <ac:chgData name="曹 博文" userId="fb93627ff61cf041" providerId="LiveId" clId="{F433C020-4877-4B83-A1AB-1486657C9573}" dt="2023-04-12T15:31:30.415" v="161" actId="1076"/>
          <ac:picMkLst>
            <pc:docMk/>
            <pc:sldMk cId="345471550" sldId="266"/>
            <ac:picMk id="18" creationId="{0CE096A7-DC19-A1EE-09D8-87502E81A6DC}"/>
          </ac:picMkLst>
        </pc:picChg>
      </pc:sldChg>
      <pc:sldChg chg="addSp modSp mod">
        <pc:chgData name="曹 博文" userId="fb93627ff61cf041" providerId="LiveId" clId="{F433C020-4877-4B83-A1AB-1486657C9573}" dt="2023-04-12T15:34:29.134" v="200" actId="1076"/>
        <pc:sldMkLst>
          <pc:docMk/>
          <pc:sldMk cId="2479554504" sldId="267"/>
        </pc:sldMkLst>
        <pc:spChg chg="mod">
          <ac:chgData name="曹 博文" userId="fb93627ff61cf041" providerId="LiveId" clId="{F433C020-4877-4B83-A1AB-1486657C9573}" dt="2023-04-12T15:31:55.471" v="163"/>
          <ac:spMkLst>
            <pc:docMk/>
            <pc:sldMk cId="2479554504" sldId="267"/>
            <ac:spMk id="2" creationId="{3CA09A36-47DB-8C52-E6F6-2B8A5690E419}"/>
          </ac:spMkLst>
        </pc:spChg>
        <pc:spChg chg="mod">
          <ac:chgData name="曹 博文" userId="fb93627ff61cf041" providerId="LiveId" clId="{F433C020-4877-4B83-A1AB-1486657C9573}" dt="2023-04-12T15:33:01.966" v="186" actId="20577"/>
          <ac:spMkLst>
            <pc:docMk/>
            <pc:sldMk cId="2479554504" sldId="267"/>
            <ac:spMk id="3" creationId="{62BC021E-80F3-2F13-551B-90D8AD232E8C}"/>
          </ac:spMkLst>
        </pc:spChg>
        <pc:picChg chg="add mod">
          <ac:chgData name="曹 博文" userId="fb93627ff61cf041" providerId="LiveId" clId="{F433C020-4877-4B83-A1AB-1486657C9573}" dt="2023-04-12T15:34:29.134" v="200" actId="1076"/>
          <ac:picMkLst>
            <pc:docMk/>
            <pc:sldMk cId="2479554504" sldId="267"/>
            <ac:picMk id="6" creationId="{AE466120-53DD-0FEC-A60A-78A089DED51B}"/>
          </ac:picMkLst>
        </pc:picChg>
      </pc:sldChg>
      <pc:sldChg chg="del">
        <pc:chgData name="曹 博文" userId="fb93627ff61cf041" providerId="LiveId" clId="{F433C020-4877-4B83-A1AB-1486657C9573}" dt="2023-04-12T15:57:04.822" v="530" actId="2696"/>
        <pc:sldMkLst>
          <pc:docMk/>
          <pc:sldMk cId="4221743170" sldId="268"/>
        </pc:sldMkLst>
      </pc:sldChg>
      <pc:sldChg chg="del">
        <pc:chgData name="曹 博文" userId="fb93627ff61cf041" providerId="LiveId" clId="{F433C020-4877-4B83-A1AB-1486657C9573}" dt="2023-04-12T15:57:07.209" v="531" actId="2696"/>
        <pc:sldMkLst>
          <pc:docMk/>
          <pc:sldMk cId="2518513752" sldId="269"/>
        </pc:sldMkLst>
      </pc:sldChg>
      <pc:sldChg chg="del">
        <pc:chgData name="曹 博文" userId="fb93627ff61cf041" providerId="LiveId" clId="{F433C020-4877-4B83-A1AB-1486657C9573}" dt="2023-04-12T16:50:48.476" v="927" actId="2696"/>
        <pc:sldMkLst>
          <pc:docMk/>
          <pc:sldMk cId="1000069640" sldId="270"/>
        </pc:sldMkLst>
      </pc:sldChg>
      <pc:sldChg chg="del">
        <pc:chgData name="曹 博文" userId="fb93627ff61cf041" providerId="LiveId" clId="{F433C020-4877-4B83-A1AB-1486657C9573}" dt="2023-04-12T16:57:48.865" v="930" actId="47"/>
        <pc:sldMkLst>
          <pc:docMk/>
          <pc:sldMk cId="2135351739" sldId="271"/>
        </pc:sldMkLst>
      </pc:sldChg>
      <pc:sldChg chg="del">
        <pc:chgData name="曹 博文" userId="fb93627ff61cf041" providerId="LiveId" clId="{F433C020-4877-4B83-A1AB-1486657C9573}" dt="2023-04-12T15:57:09.945" v="532" actId="2696"/>
        <pc:sldMkLst>
          <pc:docMk/>
          <pc:sldMk cId="1064623761" sldId="272"/>
        </pc:sldMkLst>
      </pc:sldChg>
      <pc:sldChg chg="add del">
        <pc:chgData name="曹 博文" userId="fb93627ff61cf041" providerId="LiveId" clId="{F433C020-4877-4B83-A1AB-1486657C9573}" dt="2023-04-12T15:57:02.835" v="529" actId="2696"/>
        <pc:sldMkLst>
          <pc:docMk/>
          <pc:sldMk cId="844108691" sldId="273"/>
        </pc:sldMkLst>
      </pc:sldChg>
      <pc:sldChg chg="addSp delSp modSp add mod">
        <pc:chgData name="曹 博文" userId="fb93627ff61cf041" providerId="LiveId" clId="{F433C020-4877-4B83-A1AB-1486657C9573}" dt="2023-04-12T16:42:49.582" v="876" actId="1076"/>
        <pc:sldMkLst>
          <pc:docMk/>
          <pc:sldMk cId="1584756201" sldId="274"/>
        </pc:sldMkLst>
        <pc:spChg chg="mod">
          <ac:chgData name="曹 博文" userId="fb93627ff61cf041" providerId="LiveId" clId="{F433C020-4877-4B83-A1AB-1486657C9573}" dt="2023-04-12T16:36:25.507" v="839" actId="1076"/>
          <ac:spMkLst>
            <pc:docMk/>
            <pc:sldMk cId="1584756201" sldId="274"/>
            <ac:spMk id="2" creationId="{3CA09A36-47DB-8C52-E6F6-2B8A5690E419}"/>
          </ac:spMkLst>
        </pc:spChg>
        <pc:spChg chg="del">
          <ac:chgData name="曹 博文" userId="fb93627ff61cf041" providerId="LiveId" clId="{F433C020-4877-4B83-A1AB-1486657C9573}" dt="2023-04-12T16:39:19.649" v="848" actId="22"/>
          <ac:spMkLst>
            <pc:docMk/>
            <pc:sldMk cId="1584756201" sldId="274"/>
            <ac:spMk id="3" creationId="{62BC021E-80F3-2F13-551B-90D8AD232E8C}"/>
          </ac:spMkLst>
        </pc:spChg>
        <pc:spChg chg="add del mod">
          <ac:chgData name="曹 博文" userId="fb93627ff61cf041" providerId="LiveId" clId="{F433C020-4877-4B83-A1AB-1486657C9573}" dt="2023-04-12T16:36:23.637" v="838"/>
          <ac:spMkLst>
            <pc:docMk/>
            <pc:sldMk cId="1584756201" sldId="274"/>
            <ac:spMk id="4" creationId="{85CB9D8F-EE8F-C55B-7771-6AD8F9A84E3A}"/>
          </ac:spMkLst>
        </pc:spChg>
        <pc:spChg chg="add mod">
          <ac:chgData name="曹 博文" userId="fb93627ff61cf041" providerId="LiveId" clId="{F433C020-4877-4B83-A1AB-1486657C9573}" dt="2023-04-12T16:37:19.076" v="847" actId="1076"/>
          <ac:spMkLst>
            <pc:docMk/>
            <pc:sldMk cId="1584756201" sldId="274"/>
            <ac:spMk id="6" creationId="{C92B149A-BA23-69D8-D0F8-74AD583587EC}"/>
          </ac:spMkLst>
        </pc:spChg>
        <pc:picChg chg="add mod ord">
          <ac:chgData name="曹 博文" userId="fb93627ff61cf041" providerId="LiveId" clId="{F433C020-4877-4B83-A1AB-1486657C9573}" dt="2023-04-12T16:42:49.582" v="876" actId="1076"/>
          <ac:picMkLst>
            <pc:docMk/>
            <pc:sldMk cId="1584756201" sldId="274"/>
            <ac:picMk id="8" creationId="{539B7432-E92B-29DA-ADB4-72FD6D1E3F57}"/>
          </ac:picMkLst>
        </pc:picChg>
      </pc:sldChg>
      <pc:sldChg chg="addSp modSp add mod">
        <pc:chgData name="曹 博文" userId="fb93627ff61cf041" providerId="LiveId" clId="{F433C020-4877-4B83-A1AB-1486657C9573}" dt="2023-04-12T16:50:11.310" v="926"/>
        <pc:sldMkLst>
          <pc:docMk/>
          <pc:sldMk cId="3426281667" sldId="275"/>
        </pc:sldMkLst>
        <pc:spChg chg="mod">
          <ac:chgData name="曹 博文" userId="fb93627ff61cf041" providerId="LiveId" clId="{F433C020-4877-4B83-A1AB-1486657C9573}" dt="2023-04-12T15:45:47.896" v="399" actId="27636"/>
          <ac:spMkLst>
            <pc:docMk/>
            <pc:sldMk cId="3426281667" sldId="275"/>
            <ac:spMk id="2" creationId="{3CA09A36-47DB-8C52-E6F6-2B8A5690E419}"/>
          </ac:spMkLst>
        </pc:spChg>
        <pc:spChg chg="mod">
          <ac:chgData name="曹 博文" userId="fb93627ff61cf041" providerId="LiveId" clId="{F433C020-4877-4B83-A1AB-1486657C9573}" dt="2023-04-12T16:50:11.310" v="926"/>
          <ac:spMkLst>
            <pc:docMk/>
            <pc:sldMk cId="3426281667" sldId="275"/>
            <ac:spMk id="3" creationId="{62BC021E-80F3-2F13-551B-90D8AD232E8C}"/>
          </ac:spMkLst>
        </pc:spChg>
        <pc:spChg chg="add mod">
          <ac:chgData name="曹 博文" userId="fb93627ff61cf041" providerId="LiveId" clId="{F433C020-4877-4B83-A1AB-1486657C9573}" dt="2023-04-12T16:40:57.011" v="859" actId="1076"/>
          <ac:spMkLst>
            <pc:docMk/>
            <pc:sldMk cId="3426281667" sldId="275"/>
            <ac:spMk id="4" creationId="{383F06A0-8ECB-9268-E851-0AAD711D3B89}"/>
          </ac:spMkLst>
        </pc:spChg>
        <pc:picChg chg="add mod modCrop">
          <ac:chgData name="曹 博文" userId="fb93627ff61cf041" providerId="LiveId" clId="{F433C020-4877-4B83-A1AB-1486657C9573}" dt="2023-04-12T16:47:17.270" v="896" actId="732"/>
          <ac:picMkLst>
            <pc:docMk/>
            <pc:sldMk cId="3426281667" sldId="275"/>
            <ac:picMk id="7" creationId="{97D591CC-292D-0280-A27B-F0F81F87D034}"/>
          </ac:picMkLst>
        </pc:picChg>
        <pc:picChg chg="add mod modCrop">
          <ac:chgData name="曹 博文" userId="fb93627ff61cf041" providerId="LiveId" clId="{F433C020-4877-4B83-A1AB-1486657C9573}" dt="2023-04-12T16:47:43.347" v="901" actId="1076"/>
          <ac:picMkLst>
            <pc:docMk/>
            <pc:sldMk cId="3426281667" sldId="275"/>
            <ac:picMk id="9" creationId="{2341ACE2-4B5C-DD80-64A5-91D0E8D1C73F}"/>
          </ac:picMkLst>
        </pc:picChg>
        <pc:picChg chg="add mod">
          <ac:chgData name="曹 博文" userId="fb93627ff61cf041" providerId="LiveId" clId="{F433C020-4877-4B83-A1AB-1486657C9573}" dt="2023-04-12T16:48:17.933" v="905" actId="1076"/>
          <ac:picMkLst>
            <pc:docMk/>
            <pc:sldMk cId="3426281667" sldId="275"/>
            <ac:picMk id="11" creationId="{41B26A60-412C-CF43-8022-61ACBA787F90}"/>
          </ac:picMkLst>
        </pc:picChg>
      </pc:sldChg>
      <pc:sldChg chg="addSp modSp add mod">
        <pc:chgData name="曹 博文" userId="fb93627ff61cf041" providerId="LiveId" clId="{F433C020-4877-4B83-A1AB-1486657C9573}" dt="2023-04-12T15:47:40.329" v="443" actId="1076"/>
        <pc:sldMkLst>
          <pc:docMk/>
          <pc:sldMk cId="837247355" sldId="276"/>
        </pc:sldMkLst>
        <pc:spChg chg="mod">
          <ac:chgData name="曹 博文" userId="fb93627ff61cf041" providerId="LiveId" clId="{F433C020-4877-4B83-A1AB-1486657C9573}" dt="2023-04-12T15:46:09.079" v="418" actId="20577"/>
          <ac:spMkLst>
            <pc:docMk/>
            <pc:sldMk cId="837247355" sldId="276"/>
            <ac:spMk id="2" creationId="{3CA09A36-47DB-8C52-E6F6-2B8A5690E419}"/>
          </ac:spMkLst>
        </pc:spChg>
        <pc:spChg chg="mod">
          <ac:chgData name="曹 博文" userId="fb93627ff61cf041" providerId="LiveId" clId="{F433C020-4877-4B83-A1AB-1486657C9573}" dt="2023-04-12T15:47:14.780" v="430" actId="1076"/>
          <ac:spMkLst>
            <pc:docMk/>
            <pc:sldMk cId="837247355" sldId="276"/>
            <ac:spMk id="3" creationId="{62BC021E-80F3-2F13-551B-90D8AD232E8C}"/>
          </ac:spMkLst>
        </pc:spChg>
        <pc:spChg chg="add mod">
          <ac:chgData name="曹 博文" userId="fb93627ff61cf041" providerId="LiveId" clId="{F433C020-4877-4B83-A1AB-1486657C9573}" dt="2023-04-12T15:47:40.329" v="443" actId="1076"/>
          <ac:spMkLst>
            <pc:docMk/>
            <pc:sldMk cId="837247355" sldId="276"/>
            <ac:spMk id="4" creationId="{E5E4FC40-A39E-5734-CA1C-56B9E2865BBF}"/>
          </ac:spMkLst>
        </pc:spChg>
      </pc:sldChg>
      <pc:sldChg chg="modSp add del mod">
        <pc:chgData name="曹 博文" userId="fb93627ff61cf041" providerId="LiveId" clId="{F433C020-4877-4B83-A1AB-1486657C9573}" dt="2023-04-12T15:56:58.184" v="527" actId="2696"/>
        <pc:sldMkLst>
          <pc:docMk/>
          <pc:sldMk cId="1373415326" sldId="277"/>
        </pc:sldMkLst>
        <pc:spChg chg="mod">
          <ac:chgData name="曹 博文" userId="fb93627ff61cf041" providerId="LiveId" clId="{F433C020-4877-4B83-A1AB-1486657C9573}" dt="2023-04-12T15:47:57.088" v="444"/>
          <ac:spMkLst>
            <pc:docMk/>
            <pc:sldMk cId="1373415326" sldId="277"/>
            <ac:spMk id="2" creationId="{3CA09A36-47DB-8C52-E6F6-2B8A5690E419}"/>
          </ac:spMkLst>
        </pc:spChg>
      </pc:sldChg>
      <pc:sldChg chg="add del">
        <pc:chgData name="曹 博文" userId="fb93627ff61cf041" providerId="LiveId" clId="{F433C020-4877-4B83-A1AB-1486657C9573}" dt="2023-04-12T15:57:00.808" v="528" actId="2696"/>
        <pc:sldMkLst>
          <pc:docMk/>
          <pc:sldMk cId="2641337060" sldId="278"/>
        </pc:sldMkLst>
      </pc:sldChg>
      <pc:sldChg chg="addSp modSp add mod">
        <pc:chgData name="曹 博文" userId="fb93627ff61cf041" providerId="LiveId" clId="{F433C020-4877-4B83-A1AB-1486657C9573}" dt="2023-04-12T15:36:51.136" v="251" actId="255"/>
        <pc:sldMkLst>
          <pc:docMk/>
          <pc:sldMk cId="4047455133" sldId="279"/>
        </pc:sldMkLst>
        <pc:spChg chg="mod">
          <ac:chgData name="曹 博文" userId="fb93627ff61cf041" providerId="LiveId" clId="{F433C020-4877-4B83-A1AB-1486657C9573}" dt="2023-04-12T15:36:51.136" v="251" actId="255"/>
          <ac:spMkLst>
            <pc:docMk/>
            <pc:sldMk cId="4047455133" sldId="279"/>
            <ac:spMk id="3" creationId="{62BC021E-80F3-2F13-551B-90D8AD232E8C}"/>
          </ac:spMkLst>
        </pc:spChg>
        <pc:picChg chg="add mod">
          <ac:chgData name="曹 博文" userId="fb93627ff61cf041" providerId="LiveId" clId="{F433C020-4877-4B83-A1AB-1486657C9573}" dt="2023-04-12T15:35:44.308" v="244" actId="1076"/>
          <ac:picMkLst>
            <pc:docMk/>
            <pc:sldMk cId="4047455133" sldId="279"/>
            <ac:picMk id="6" creationId="{8FA34C94-2EB3-7265-AA65-18545AAFCD13}"/>
          </ac:picMkLst>
        </pc:picChg>
      </pc:sldChg>
      <pc:sldChg chg="addSp modSp add mod">
        <pc:chgData name="曹 博文" userId="fb93627ff61cf041" providerId="LiveId" clId="{F433C020-4877-4B83-A1AB-1486657C9573}" dt="2023-04-12T15:44:34.835" v="383" actId="20577"/>
        <pc:sldMkLst>
          <pc:docMk/>
          <pc:sldMk cId="510921405" sldId="280"/>
        </pc:sldMkLst>
        <pc:spChg chg="mod">
          <ac:chgData name="曹 博文" userId="fb93627ff61cf041" providerId="LiveId" clId="{F433C020-4877-4B83-A1AB-1486657C9573}" dt="2023-04-12T15:44:34.835" v="383" actId="20577"/>
          <ac:spMkLst>
            <pc:docMk/>
            <pc:sldMk cId="510921405" sldId="280"/>
            <ac:spMk id="3" creationId="{62BC021E-80F3-2F13-551B-90D8AD232E8C}"/>
          </ac:spMkLst>
        </pc:spChg>
        <pc:picChg chg="add mod">
          <ac:chgData name="曹 博文" userId="fb93627ff61cf041" providerId="LiveId" clId="{F433C020-4877-4B83-A1AB-1486657C9573}" dt="2023-04-12T15:37:40.630" v="259" actId="1076"/>
          <ac:picMkLst>
            <pc:docMk/>
            <pc:sldMk cId="510921405" sldId="280"/>
            <ac:picMk id="6" creationId="{5DA3B38E-ACAD-430A-C550-092AB1A4103E}"/>
          </ac:picMkLst>
        </pc:picChg>
      </pc:sldChg>
      <pc:sldChg chg="addSp modSp add mod">
        <pc:chgData name="曹 博文" userId="fb93627ff61cf041" providerId="LiveId" clId="{F433C020-4877-4B83-A1AB-1486657C9573}" dt="2023-04-12T15:44:55.087" v="387" actId="27636"/>
        <pc:sldMkLst>
          <pc:docMk/>
          <pc:sldMk cId="176859145" sldId="281"/>
        </pc:sldMkLst>
        <pc:spChg chg="mod">
          <ac:chgData name="曹 博文" userId="fb93627ff61cf041" providerId="LiveId" clId="{F433C020-4877-4B83-A1AB-1486657C9573}" dt="2023-04-12T15:44:55.087" v="387" actId="27636"/>
          <ac:spMkLst>
            <pc:docMk/>
            <pc:sldMk cId="176859145" sldId="281"/>
            <ac:spMk id="3" creationId="{62BC021E-80F3-2F13-551B-90D8AD232E8C}"/>
          </ac:spMkLst>
        </pc:spChg>
        <pc:picChg chg="add mod">
          <ac:chgData name="曹 博文" userId="fb93627ff61cf041" providerId="LiveId" clId="{F433C020-4877-4B83-A1AB-1486657C9573}" dt="2023-04-12T15:38:53.766" v="268" actId="1076"/>
          <ac:picMkLst>
            <pc:docMk/>
            <pc:sldMk cId="176859145" sldId="281"/>
            <ac:picMk id="6" creationId="{B594C1CD-8C68-E7AD-E647-4009FE1BCBE0}"/>
          </ac:picMkLst>
        </pc:picChg>
      </pc:sldChg>
      <pc:sldChg chg="addSp modSp add mod">
        <pc:chgData name="曹 博文" userId="fb93627ff61cf041" providerId="LiveId" clId="{F433C020-4877-4B83-A1AB-1486657C9573}" dt="2023-04-12T15:42:42.452" v="368" actId="20577"/>
        <pc:sldMkLst>
          <pc:docMk/>
          <pc:sldMk cId="2725890077" sldId="282"/>
        </pc:sldMkLst>
        <pc:spChg chg="mod">
          <ac:chgData name="曹 博文" userId="fb93627ff61cf041" providerId="LiveId" clId="{F433C020-4877-4B83-A1AB-1486657C9573}" dt="2023-04-12T15:42:42.452" v="368" actId="20577"/>
          <ac:spMkLst>
            <pc:docMk/>
            <pc:sldMk cId="2725890077" sldId="282"/>
            <ac:spMk id="3" creationId="{62BC021E-80F3-2F13-551B-90D8AD232E8C}"/>
          </ac:spMkLst>
        </pc:spChg>
        <pc:picChg chg="add mod">
          <ac:chgData name="曹 博文" userId="fb93627ff61cf041" providerId="LiveId" clId="{F433C020-4877-4B83-A1AB-1486657C9573}" dt="2023-04-12T15:40:49.523" v="320" actId="1076"/>
          <ac:picMkLst>
            <pc:docMk/>
            <pc:sldMk cId="2725890077" sldId="282"/>
            <ac:picMk id="6" creationId="{F1532FA0-30E2-828C-D858-72C355A39ED2}"/>
          </ac:picMkLst>
        </pc:picChg>
      </pc:sldChg>
      <pc:sldChg chg="addSp modSp add mod ord">
        <pc:chgData name="曹 博文" userId="fb93627ff61cf041" providerId="LiveId" clId="{F433C020-4877-4B83-A1AB-1486657C9573}" dt="2023-04-12T16:34:54.135" v="836" actId="20577"/>
        <pc:sldMkLst>
          <pc:docMk/>
          <pc:sldMk cId="1363262971" sldId="283"/>
        </pc:sldMkLst>
        <pc:spChg chg="mod">
          <ac:chgData name="曹 博文" userId="fb93627ff61cf041" providerId="LiveId" clId="{F433C020-4877-4B83-A1AB-1486657C9573}" dt="2023-04-12T15:43:24.632" v="374" actId="27636"/>
          <ac:spMkLst>
            <pc:docMk/>
            <pc:sldMk cId="1363262971" sldId="283"/>
            <ac:spMk id="2" creationId="{3CA09A36-47DB-8C52-E6F6-2B8A5690E419}"/>
          </ac:spMkLst>
        </pc:spChg>
        <pc:spChg chg="mod">
          <ac:chgData name="曹 博文" userId="fb93627ff61cf041" providerId="LiveId" clId="{F433C020-4877-4B83-A1AB-1486657C9573}" dt="2023-04-12T16:34:54.135" v="836" actId="20577"/>
          <ac:spMkLst>
            <pc:docMk/>
            <pc:sldMk cId="1363262971" sldId="283"/>
            <ac:spMk id="3" creationId="{62BC021E-80F3-2F13-551B-90D8AD232E8C}"/>
          </ac:spMkLst>
        </pc:spChg>
        <pc:picChg chg="add mod">
          <ac:chgData name="曹 博文" userId="fb93627ff61cf041" providerId="LiveId" clId="{F433C020-4877-4B83-A1AB-1486657C9573}" dt="2023-04-12T16:28:13.162" v="740" actId="1076"/>
          <ac:picMkLst>
            <pc:docMk/>
            <pc:sldMk cId="1363262971" sldId="283"/>
            <ac:picMk id="6" creationId="{0176F2FB-0A4E-E414-212F-E6CA1EE6C5D2}"/>
          </ac:picMkLst>
        </pc:picChg>
        <pc:picChg chg="add mod">
          <ac:chgData name="曹 博文" userId="fb93627ff61cf041" providerId="LiveId" clId="{F433C020-4877-4B83-A1AB-1486657C9573}" dt="2023-04-12T16:28:17.144" v="742" actId="1076"/>
          <ac:picMkLst>
            <pc:docMk/>
            <pc:sldMk cId="1363262971" sldId="283"/>
            <ac:picMk id="8" creationId="{EF3D4AC9-E36F-FF44-106C-928B8780FDCB}"/>
          </ac:picMkLst>
        </pc:picChg>
        <pc:picChg chg="add mod">
          <ac:chgData name="曹 博文" userId="fb93627ff61cf041" providerId="LiveId" clId="{F433C020-4877-4B83-A1AB-1486657C9573}" dt="2023-04-12T16:28:24.604" v="744" actId="1076"/>
          <ac:picMkLst>
            <pc:docMk/>
            <pc:sldMk cId="1363262971" sldId="283"/>
            <ac:picMk id="10" creationId="{1EC522AB-8569-4952-AA6B-493E8E62358B}"/>
          </ac:picMkLst>
        </pc:picChg>
        <pc:picChg chg="add mod">
          <ac:chgData name="曹 博文" userId="fb93627ff61cf041" providerId="LiveId" clId="{F433C020-4877-4B83-A1AB-1486657C9573}" dt="2023-04-12T16:28:33.491" v="747" actId="1076"/>
          <ac:picMkLst>
            <pc:docMk/>
            <pc:sldMk cId="1363262971" sldId="283"/>
            <ac:picMk id="12" creationId="{896C64C4-3F13-41A2-ACD3-BF8B1751BAD7}"/>
          </ac:picMkLst>
        </pc:picChg>
        <pc:picChg chg="add mod">
          <ac:chgData name="曹 博文" userId="fb93627ff61cf041" providerId="LiveId" clId="{F433C020-4877-4B83-A1AB-1486657C9573}" dt="2023-04-12T16:28:38.779" v="749" actId="1076"/>
          <ac:picMkLst>
            <pc:docMk/>
            <pc:sldMk cId="1363262971" sldId="283"/>
            <ac:picMk id="14" creationId="{E62ED1FE-7E53-662C-CB49-852D4CAEE870}"/>
          </ac:picMkLst>
        </pc:picChg>
        <pc:picChg chg="add mod modCrop">
          <ac:chgData name="曹 博文" userId="fb93627ff61cf041" providerId="LiveId" clId="{F433C020-4877-4B83-A1AB-1486657C9573}" dt="2023-04-12T16:29:00.791" v="754" actId="1076"/>
          <ac:picMkLst>
            <pc:docMk/>
            <pc:sldMk cId="1363262971" sldId="283"/>
            <ac:picMk id="16" creationId="{75B6E9DA-6474-78BF-36B2-63041560A29F}"/>
          </ac:picMkLst>
        </pc:picChg>
        <pc:picChg chg="add mod">
          <ac:chgData name="曹 博文" userId="fb93627ff61cf041" providerId="LiveId" clId="{F433C020-4877-4B83-A1AB-1486657C9573}" dt="2023-04-12T16:29:59.133" v="773" actId="1076"/>
          <ac:picMkLst>
            <pc:docMk/>
            <pc:sldMk cId="1363262971" sldId="283"/>
            <ac:picMk id="18" creationId="{8D247957-5C3F-769F-CF9B-3C31A1D61DF3}"/>
          </ac:picMkLst>
        </pc:picChg>
        <pc:picChg chg="add mod">
          <ac:chgData name="曹 博文" userId="fb93627ff61cf041" providerId="LiveId" clId="{F433C020-4877-4B83-A1AB-1486657C9573}" dt="2023-04-12T16:34:50.962" v="832" actId="1076"/>
          <ac:picMkLst>
            <pc:docMk/>
            <pc:sldMk cId="1363262971" sldId="283"/>
            <ac:picMk id="20" creationId="{50CDF93D-6C29-95A2-3BB5-79832A5B1EF0}"/>
          </ac:picMkLst>
        </pc:picChg>
      </pc:sldChg>
      <pc:sldChg chg="addSp delSp modSp add mod">
        <pc:chgData name="曹 博文" userId="fb93627ff61cf041" providerId="LiveId" clId="{F433C020-4877-4B83-A1AB-1486657C9573}" dt="2023-04-12T15:51:17.075" v="469" actId="1076"/>
        <pc:sldMkLst>
          <pc:docMk/>
          <pc:sldMk cId="2169889969" sldId="284"/>
        </pc:sldMkLst>
        <pc:spChg chg="del">
          <ac:chgData name="曹 博文" userId="fb93627ff61cf041" providerId="LiveId" clId="{F433C020-4877-4B83-A1AB-1486657C9573}" dt="2023-04-12T15:48:10.019" v="446" actId="478"/>
          <ac:spMkLst>
            <pc:docMk/>
            <pc:sldMk cId="2169889969" sldId="284"/>
            <ac:spMk id="3" creationId="{62BC021E-80F3-2F13-551B-90D8AD232E8C}"/>
          </ac:spMkLst>
        </pc:spChg>
        <pc:spChg chg="mod">
          <ac:chgData name="曹 博文" userId="fb93627ff61cf041" providerId="LiveId" clId="{F433C020-4877-4B83-A1AB-1486657C9573}" dt="2023-04-12T15:49:55.098" v="460" actId="113"/>
          <ac:spMkLst>
            <pc:docMk/>
            <pc:sldMk cId="2169889969" sldId="284"/>
            <ac:spMk id="4" creationId="{E5E4FC40-A39E-5734-CA1C-56B9E2865BBF}"/>
          </ac:spMkLst>
        </pc:spChg>
        <pc:spChg chg="add del mod">
          <ac:chgData name="曹 博文" userId="fb93627ff61cf041" providerId="LiveId" clId="{F433C020-4877-4B83-A1AB-1486657C9573}" dt="2023-04-12T15:48:12.530" v="447" actId="478"/>
          <ac:spMkLst>
            <pc:docMk/>
            <pc:sldMk cId="2169889969" sldId="284"/>
            <ac:spMk id="7" creationId="{49A77984-9A8D-2EFB-F3B5-D2404CB8C10D}"/>
          </ac:spMkLst>
        </pc:spChg>
        <pc:picChg chg="add mod">
          <ac:chgData name="曹 博文" userId="fb93627ff61cf041" providerId="LiveId" clId="{F433C020-4877-4B83-A1AB-1486657C9573}" dt="2023-04-12T15:51:17.075" v="469" actId="1076"/>
          <ac:picMkLst>
            <pc:docMk/>
            <pc:sldMk cId="2169889969" sldId="284"/>
            <ac:picMk id="9" creationId="{ACBD18CC-294D-151F-7F61-BDA487765A58}"/>
          </ac:picMkLst>
        </pc:picChg>
      </pc:sldChg>
      <pc:sldChg chg="addSp modSp add mod ord">
        <pc:chgData name="曹 博文" userId="fb93627ff61cf041" providerId="LiveId" clId="{F433C020-4877-4B83-A1AB-1486657C9573}" dt="2023-04-12T15:49:27.950" v="457"/>
        <pc:sldMkLst>
          <pc:docMk/>
          <pc:sldMk cId="2215902499" sldId="285"/>
        </pc:sldMkLst>
        <pc:picChg chg="add mod">
          <ac:chgData name="曹 博文" userId="fb93627ff61cf041" providerId="LiveId" clId="{F433C020-4877-4B83-A1AB-1486657C9573}" dt="2023-04-12T15:49:19.252" v="455" actId="1076"/>
          <ac:picMkLst>
            <pc:docMk/>
            <pc:sldMk cId="2215902499" sldId="285"/>
            <ac:picMk id="6" creationId="{D5F74EEE-161E-9678-E2EA-164832DF8DC1}"/>
          </ac:picMkLst>
        </pc:picChg>
      </pc:sldChg>
      <pc:sldChg chg="addSp modSp add mod">
        <pc:chgData name="曹 博文" userId="fb93627ff61cf041" providerId="LiveId" clId="{F433C020-4877-4B83-A1AB-1486657C9573}" dt="2023-04-12T15:56:48.520" v="525" actId="1076"/>
        <pc:sldMkLst>
          <pc:docMk/>
          <pc:sldMk cId="1772788851" sldId="286"/>
        </pc:sldMkLst>
        <pc:spChg chg="mod">
          <ac:chgData name="曹 博文" userId="fb93627ff61cf041" providerId="LiveId" clId="{F433C020-4877-4B83-A1AB-1486657C9573}" dt="2023-04-12T15:55:29.411" v="501" actId="113"/>
          <ac:spMkLst>
            <pc:docMk/>
            <pc:sldMk cId="1772788851" sldId="286"/>
            <ac:spMk id="4" creationId="{E5E4FC40-A39E-5734-CA1C-56B9E2865BBF}"/>
          </ac:spMkLst>
        </pc:spChg>
        <pc:picChg chg="add mod">
          <ac:chgData name="曹 博文" userId="fb93627ff61cf041" providerId="LiveId" clId="{F433C020-4877-4B83-A1AB-1486657C9573}" dt="2023-04-12T15:56:48.520" v="525" actId="1076"/>
          <ac:picMkLst>
            <pc:docMk/>
            <pc:sldMk cId="1772788851" sldId="286"/>
            <ac:picMk id="6" creationId="{0DBB6AC1-C1C5-2AC1-7E2A-29C84DC118A8}"/>
          </ac:picMkLst>
        </pc:picChg>
      </pc:sldChg>
      <pc:sldChg chg="addSp modSp add mod">
        <pc:chgData name="曹 博文" userId="fb93627ff61cf041" providerId="LiveId" clId="{F433C020-4877-4B83-A1AB-1486657C9573}" dt="2023-04-12T15:56:42.746" v="524" actId="1076"/>
        <pc:sldMkLst>
          <pc:docMk/>
          <pc:sldMk cId="2308066620" sldId="287"/>
        </pc:sldMkLst>
        <pc:spChg chg="mod">
          <ac:chgData name="曹 博文" userId="fb93627ff61cf041" providerId="LiveId" clId="{F433C020-4877-4B83-A1AB-1486657C9573}" dt="2023-04-12T15:56:02.283" v="518" actId="113"/>
          <ac:spMkLst>
            <pc:docMk/>
            <pc:sldMk cId="2308066620" sldId="287"/>
            <ac:spMk id="4" creationId="{E5E4FC40-A39E-5734-CA1C-56B9E2865BBF}"/>
          </ac:spMkLst>
        </pc:spChg>
        <pc:picChg chg="add mod">
          <ac:chgData name="曹 博文" userId="fb93627ff61cf041" providerId="LiveId" clId="{F433C020-4877-4B83-A1AB-1486657C9573}" dt="2023-04-12T15:56:42.746" v="524" actId="1076"/>
          <ac:picMkLst>
            <pc:docMk/>
            <pc:sldMk cId="2308066620" sldId="287"/>
            <ac:picMk id="6" creationId="{64096B72-B7F3-426C-9050-493A617BB8C0}"/>
          </ac:picMkLst>
        </pc:picChg>
      </pc:sldChg>
      <pc:sldChg chg="add del">
        <pc:chgData name="曹 博文" userId="fb93627ff61cf041" providerId="LiveId" clId="{F433C020-4877-4B83-A1AB-1486657C9573}" dt="2023-04-12T15:56:56.155" v="526" actId="2696"/>
        <pc:sldMkLst>
          <pc:docMk/>
          <pc:sldMk cId="3293681828" sldId="288"/>
        </pc:sldMkLst>
      </pc:sldChg>
      <pc:sldChg chg="addSp delSp modSp add mod">
        <pc:chgData name="曹 博文" userId="fb93627ff61cf041" providerId="LiveId" clId="{F433C020-4877-4B83-A1AB-1486657C9573}" dt="2023-04-12T17:03:25.046" v="949" actId="14100"/>
        <pc:sldMkLst>
          <pc:docMk/>
          <pc:sldMk cId="2062401811" sldId="289"/>
        </pc:sldMkLst>
        <pc:spChg chg="add del mod">
          <ac:chgData name="曹 博文" userId="fb93627ff61cf041" providerId="LiveId" clId="{F433C020-4877-4B83-A1AB-1486657C9573}" dt="2023-04-12T17:03:25.046" v="949" actId="14100"/>
          <ac:spMkLst>
            <pc:docMk/>
            <pc:sldMk cId="2062401811" sldId="289"/>
            <ac:spMk id="7" creationId="{6D288ECD-F07D-94D6-7DF1-46DF6830C9B2}"/>
          </ac:spMkLst>
        </pc:spChg>
        <pc:picChg chg="add mod">
          <ac:chgData name="曹 博文" userId="fb93627ff61cf041" providerId="LiveId" clId="{F433C020-4877-4B83-A1AB-1486657C9573}" dt="2023-04-12T15:53:17.823" v="476" actId="18653"/>
          <ac:picMkLst>
            <pc:docMk/>
            <pc:sldMk cId="2062401811" sldId="289"/>
            <ac:picMk id="6" creationId="{74BC54F1-914B-6CDC-0D12-F93FE70CCD35}"/>
          </ac:picMkLst>
        </pc:picChg>
      </pc:sldChg>
      <pc:sldChg chg="addSp modSp add mod">
        <pc:chgData name="曹 博文" userId="fb93627ff61cf041" providerId="LiveId" clId="{F433C020-4877-4B83-A1AB-1486657C9573}" dt="2023-04-12T15:54:28.295" v="484" actId="1076"/>
        <pc:sldMkLst>
          <pc:docMk/>
          <pc:sldMk cId="3871193994" sldId="290"/>
        </pc:sldMkLst>
        <pc:picChg chg="add mod modCrop">
          <ac:chgData name="曹 博文" userId="fb93627ff61cf041" providerId="LiveId" clId="{F433C020-4877-4B83-A1AB-1486657C9573}" dt="2023-04-12T15:54:28.295" v="484" actId="1076"/>
          <ac:picMkLst>
            <pc:docMk/>
            <pc:sldMk cId="3871193994" sldId="290"/>
            <ac:picMk id="6" creationId="{D8F0B548-5ADE-F05B-13B2-53D91EEBE6F3}"/>
          </ac:picMkLst>
        </pc:picChg>
      </pc:sldChg>
      <pc:sldChg chg="delSp modSp new mod">
        <pc:chgData name="曹 博文" userId="fb93627ff61cf041" providerId="LiveId" clId="{F433C020-4877-4B83-A1AB-1486657C9573}" dt="2023-04-12T16:58:35.902" v="944" actId="255"/>
        <pc:sldMkLst>
          <pc:docMk/>
          <pc:sldMk cId="3949207741" sldId="291"/>
        </pc:sldMkLst>
        <pc:spChg chg="del">
          <ac:chgData name="曹 博文" userId="fb93627ff61cf041" providerId="LiveId" clId="{F433C020-4877-4B83-A1AB-1486657C9573}" dt="2023-04-12T16:58:20.413" v="941" actId="478"/>
          <ac:spMkLst>
            <pc:docMk/>
            <pc:sldMk cId="3949207741" sldId="291"/>
            <ac:spMk id="2" creationId="{BA42AB99-881A-ACFB-2334-92151B6A952D}"/>
          </ac:spMkLst>
        </pc:spChg>
        <pc:spChg chg="mod">
          <ac:chgData name="曹 博文" userId="fb93627ff61cf041" providerId="LiveId" clId="{F433C020-4877-4B83-A1AB-1486657C9573}" dt="2023-04-12T16:58:35.902" v="944" actId="255"/>
          <ac:spMkLst>
            <pc:docMk/>
            <pc:sldMk cId="3949207741" sldId="291"/>
            <ac:spMk id="3" creationId="{1AE9D47A-18CF-DAF9-3806-DB9236D922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D9DB3-202C-4091-AD54-31F27A3000FB}" type="datetimeFigureOut">
              <a:rPr lang="zh-CN" altLang="en-US" smtClean="0"/>
              <a:t>2023/4/13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DBF55-32C7-45F1-9D89-CF9D71B33754}" type="slidenum">
              <a:rPr lang="zh-CN" altLang="en-US" smtClean="0"/>
              <a:t>‹#›</a:t>
            </a:fld>
            <a:endParaRPr lang="zh-CN" altLang="en-US"/>
          </a:p>
        </p:txBody>
      </p:sp>
    </p:spTree>
    <p:extLst>
      <p:ext uri="{BB962C8B-B14F-4D97-AF65-F5344CB8AC3E}">
        <p14:creationId xmlns:p14="http://schemas.microsoft.com/office/powerpoint/2010/main" val="78649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各位老师同学大家下午好，我们小组今天要汇报的论文是基于合作</a:t>
            </a:r>
            <a:r>
              <a:rPr lang="en-US" altLang="zh-CN" dirty="0"/>
              <a:t>-</a:t>
            </a:r>
            <a:r>
              <a:rPr lang="zh-CN" altLang="en-US" dirty="0"/>
              <a:t>竞争环境的多智能体执行者</a:t>
            </a:r>
            <a:r>
              <a:rPr lang="en-US" altLang="zh-CN" dirty="0"/>
              <a:t>-</a:t>
            </a:r>
            <a:r>
              <a:rPr lang="zh-CN" altLang="en-US" dirty="0"/>
              <a:t>评论家方法，我是汇报人王春力。</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a:t>
            </a:fld>
            <a:endParaRPr lang="zh-CN" altLang="en-US"/>
          </a:p>
        </p:txBody>
      </p:sp>
    </p:spTree>
    <p:extLst>
      <p:ext uri="{BB962C8B-B14F-4D97-AF65-F5344CB8AC3E}">
        <p14:creationId xmlns:p14="http://schemas.microsoft.com/office/powerpoint/2010/main" val="204974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上图是模型总览图，主要分为两个阶段，主体思想是集中训练，分散执行</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10</a:t>
            </a:fld>
            <a:endParaRPr lang="zh-CN" altLang="en-US"/>
          </a:p>
        </p:txBody>
      </p:sp>
    </p:spTree>
    <p:extLst>
      <p:ext uri="{BB962C8B-B14F-4D97-AF65-F5344CB8AC3E}">
        <p14:creationId xmlns:p14="http://schemas.microsoft.com/office/powerpoint/2010/main" val="288608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首先，分散式执行者，导致每个智能体只能利用自己的部分观察来执行动作，所以智能体无法收敛到最优；因此，本文使用集中式评论家，来考虑所有智能体的观测和动作值作为输入来引导智能体做出动作。</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11</a:t>
            </a:fld>
            <a:endParaRPr lang="zh-CN" altLang="en-US"/>
          </a:p>
        </p:txBody>
      </p:sp>
    </p:spTree>
    <p:extLst>
      <p:ext uri="{BB962C8B-B14F-4D97-AF65-F5344CB8AC3E}">
        <p14:creationId xmlns:p14="http://schemas.microsoft.com/office/powerpoint/2010/main" val="3873943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注意到我们需要用到其他智能体的策略进行更新。了解其他智能体的观测和 策略并不是特别严苛的假设</a:t>
            </a:r>
            <a:r>
              <a:rPr lang="en-US" altLang="zh-CN" dirty="0"/>
              <a:t>; </a:t>
            </a:r>
            <a:r>
              <a:rPr lang="zh-CN" altLang="en-US" dirty="0"/>
              <a:t>如果我们的目的是训练智能体在模拟环境下表现出复杂的交 互行为，那么这些信息通常可供所有智能体使用。</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12</a:t>
            </a:fld>
            <a:endParaRPr lang="zh-CN" altLang="en-US"/>
          </a:p>
        </p:txBody>
      </p:sp>
    </p:spTree>
    <p:extLst>
      <p:ext uri="{BB962C8B-B14F-4D97-AF65-F5344CB8AC3E}">
        <p14:creationId xmlns:p14="http://schemas.microsoft.com/office/powerpoint/2010/main" val="312993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为了去掉需要知道其他智能体策略的假设，每个智能体 𝑖可以另外保持一个 对智能体 𝑗 真实策略𝜇𝑗的近似值</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13</a:t>
            </a:fld>
            <a:endParaRPr lang="zh-CN" altLang="en-US"/>
          </a:p>
        </p:txBody>
      </p:sp>
    </p:spTree>
    <p:extLst>
      <p:ext uri="{BB962C8B-B14F-4D97-AF65-F5344CB8AC3E}">
        <p14:creationId xmlns:p14="http://schemas.microsoft.com/office/powerpoint/2010/main" val="47231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在多智能体强化学习中，一个反复出现的问题是由于智能体不断变化的策略而导致的环 境非平稳性。在竞争环境下尤其如此，因为智能体可能会过度拟合竞争对手的行为来获得很 强的策略。但这样的策略是不可取的，因为它们很脆弱，当竞争对手改变策略时就可能会失 败。 为了获得对竞争智能体策略变化更鲁棒的多智能体策略，我们提出了对 𝐾 个不同的子策略进行汇总集合的方法。在每个回合的博弈中，我们为每个智能体随机地选择一个特定的 子策略执行。</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14</a:t>
            </a:fld>
            <a:endParaRPr lang="zh-CN" altLang="en-US"/>
          </a:p>
        </p:txBody>
      </p:sp>
    </p:spTree>
    <p:extLst>
      <p:ext uri="{BB962C8B-B14F-4D97-AF65-F5344CB8AC3E}">
        <p14:creationId xmlns:p14="http://schemas.microsoft.com/office/powerpoint/2010/main" val="1725415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下面是一些公式部分。智能体 𝑖 的期望收益梯度如中间公式所示，集中的动作值函数</a:t>
            </a:r>
            <a:r>
              <a:rPr lang="en-US" altLang="zh-CN" dirty="0"/>
              <a:t>Q</a:t>
            </a:r>
            <a:r>
              <a:rPr lang="zh-CN" altLang="en-US" dirty="0"/>
              <a:t>的更新方式如下式所示。</a:t>
            </a:r>
            <a:r>
              <a:rPr lang="en-US" altLang="zh-CN" dirty="0"/>
              <a:t>MADDPG </a:t>
            </a:r>
            <a:r>
              <a:rPr lang="zh-CN" altLang="en-US" dirty="0"/>
              <a:t>背后的一个主要动机是，如果我们知道所有智能体采取的行动，即使策略发 生变化，环境也是稳定的。 只要我们没有像大多数传统的 </a:t>
            </a:r>
            <a:r>
              <a:rPr lang="en-US" altLang="zh-CN" dirty="0"/>
              <a:t>RL </a:t>
            </a:r>
            <a:r>
              <a:rPr lang="zh-CN" altLang="en-US" dirty="0"/>
              <a:t>方法那 样，而是明确地以其他智能体的行为作为条件就没有关系。</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15</a:t>
            </a:fld>
            <a:endParaRPr lang="zh-CN" altLang="en-US"/>
          </a:p>
        </p:txBody>
      </p:sp>
    </p:spTree>
    <p:extLst>
      <p:ext uri="{BB962C8B-B14F-4D97-AF65-F5344CB8AC3E}">
        <p14:creationId xmlns:p14="http://schemas.microsoft.com/office/powerpoint/2010/main" val="221845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关于推理其他智能体的策略，这个近似策 略通过最大化智能体 𝑗 的动作对数概率加上一个熵正则化项来进行学习，其中𝐻是策略分布的熵。注意到</a:t>
            </a:r>
            <a:r>
              <a:rPr lang="en-US" altLang="zh-CN" dirty="0"/>
              <a:t> </a:t>
            </a:r>
            <a:r>
              <a:rPr lang="zh-CN" altLang="en-US" dirty="0"/>
              <a:t>可以完全以在线方式进行优化：在更 新集中的 𝑄 函数𝑄𝑖 𝜇之前，我们从经验重放缓冲区取出每个智能体 𝑗 的最新样本，执行一次梯 度更新步骤来更新𝜙𝑖 𝑗 。</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16</a:t>
            </a:fld>
            <a:endParaRPr lang="zh-CN" altLang="en-US"/>
          </a:p>
        </p:txBody>
      </p:sp>
    </p:spTree>
    <p:extLst>
      <p:ext uri="{BB962C8B-B14F-4D97-AF65-F5344CB8AC3E}">
        <p14:creationId xmlns:p14="http://schemas.microsoft.com/office/powerpoint/2010/main" val="3860396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关于策略集成的智能体，为了获得对竞争智能体策略变化更鲁棒的多智能体策略，我们提出了对 𝐾 个不同的子 策略进行汇总集合的方法。在每个回合的博弈中，我们为每个智能体随机地选择一个特定的 子策略执行。对 于智能体 𝑖 ，我们追求整体目标的最大化。由于不同的子策略将在不同的博弈回合中执行，因此我们为智能体 𝑖 的每个子策略𝜇𝑖 </a:t>
            </a:r>
            <a:r>
              <a:rPr lang="en-US" altLang="zh-CN" dirty="0"/>
              <a:t>(</a:t>
            </a:r>
            <a:r>
              <a:rPr lang="zh-CN" altLang="en-US" dirty="0"/>
              <a:t>𝑘</a:t>
            </a:r>
            <a:r>
              <a:rPr lang="en-US" altLang="zh-CN" dirty="0"/>
              <a:t>) </a:t>
            </a:r>
            <a:r>
              <a:rPr lang="zh-CN" altLang="en-US" dirty="0"/>
              <a:t>维护一个经验重播缓冲区𝐷𝑖 </a:t>
            </a:r>
            <a:r>
              <a:rPr lang="en-US" altLang="zh-CN" dirty="0"/>
              <a:t>(</a:t>
            </a:r>
            <a:r>
              <a:rPr lang="zh-CN" altLang="en-US" dirty="0"/>
              <a:t>𝑘</a:t>
            </a:r>
            <a:r>
              <a:rPr lang="en-US" altLang="zh-CN" dirty="0"/>
              <a:t>) </a:t>
            </a:r>
            <a:r>
              <a:rPr lang="zh-CN" altLang="en-US" dirty="0"/>
              <a:t>。因此，我们可以导推出整体目标值关于𝜃𝑖 </a:t>
            </a:r>
            <a:r>
              <a:rPr lang="en-US" altLang="zh-CN" dirty="0"/>
              <a:t>(</a:t>
            </a:r>
            <a:r>
              <a:rPr lang="zh-CN" altLang="en-US" dirty="0"/>
              <a:t>𝑘</a:t>
            </a:r>
            <a:r>
              <a:rPr lang="en-US" altLang="zh-CN" dirty="0"/>
              <a:t>) </a:t>
            </a:r>
            <a:r>
              <a:rPr lang="zh-CN" altLang="en-US" dirty="0"/>
              <a:t>的梯度如下式所示。</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17</a:t>
            </a:fld>
            <a:endParaRPr lang="zh-CN" altLang="en-US"/>
          </a:p>
        </p:txBody>
      </p:sp>
    </p:spTree>
    <p:extLst>
      <p:ext uri="{BB962C8B-B14F-4D97-AF65-F5344CB8AC3E}">
        <p14:creationId xmlns:p14="http://schemas.microsoft.com/office/powerpoint/2010/main" val="317136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第四部分，实验部分。分为与分散强化学习算法的比较、学习其他智能体策略的影响、训练集成策略的影响三部分。</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18</a:t>
            </a:fld>
            <a:endParaRPr lang="zh-CN" altLang="en-US"/>
          </a:p>
        </p:txBody>
      </p:sp>
    </p:spTree>
    <p:extLst>
      <p:ext uri="{BB962C8B-B14F-4D97-AF65-F5344CB8AC3E}">
        <p14:creationId xmlns:p14="http://schemas.microsoft.com/office/powerpoint/2010/main" val="949707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实验环境有合作通信、合作导航、远离、物理欺骗、捕食者</a:t>
            </a:r>
            <a:r>
              <a:rPr lang="en-US" altLang="zh-CN" dirty="0"/>
              <a:t>-</a:t>
            </a:r>
            <a:r>
              <a:rPr lang="zh-CN" altLang="en-US" dirty="0"/>
              <a:t>猎物、加密通信等场景。</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19</a:t>
            </a:fld>
            <a:endParaRPr lang="zh-CN" altLang="en-US"/>
          </a:p>
        </p:txBody>
      </p:sp>
    </p:spTree>
    <p:extLst>
      <p:ext uri="{BB962C8B-B14F-4D97-AF65-F5344CB8AC3E}">
        <p14:creationId xmlns:p14="http://schemas.microsoft.com/office/powerpoint/2010/main" val="287030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我将分为以下四部分汇报，分别为引言、背景、</a:t>
            </a:r>
            <a:r>
              <a:rPr lang="en-US" altLang="zh-CN" dirty="0"/>
              <a:t>MADDPG</a:t>
            </a:r>
            <a:r>
              <a:rPr lang="zh-CN" altLang="en-US" dirty="0"/>
              <a:t>方法以及实验部分。</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a:t>
            </a:fld>
            <a:endParaRPr lang="zh-CN" altLang="en-US"/>
          </a:p>
        </p:txBody>
      </p:sp>
    </p:spTree>
    <p:extLst>
      <p:ext uri="{BB962C8B-B14F-4D97-AF65-F5344CB8AC3E}">
        <p14:creationId xmlns:p14="http://schemas.microsoft.com/office/powerpoint/2010/main" val="3004063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我们首先考察合作通信环境。尽管任务简单（演讲者只需要学会输出观察结果），传统 的强化学习方法如 </a:t>
            </a:r>
            <a:r>
              <a:rPr lang="en-US" altLang="zh-CN" dirty="0"/>
              <a:t>DQN</a:t>
            </a:r>
            <a:r>
              <a:rPr lang="zh-CN" altLang="en-US" dirty="0"/>
              <a:t>，</a:t>
            </a:r>
            <a:r>
              <a:rPr lang="en-US" altLang="zh-CN" dirty="0"/>
              <a:t>Actor-Critic</a:t>
            </a:r>
            <a:r>
              <a:rPr lang="zh-CN" altLang="en-US" dirty="0"/>
              <a:t>，</a:t>
            </a:r>
            <a:r>
              <a:rPr lang="en-US" altLang="zh-CN" dirty="0"/>
              <a:t>TRPO </a:t>
            </a:r>
            <a:r>
              <a:rPr lang="zh-CN" altLang="en-US" dirty="0"/>
              <a:t>的一阶实现和 </a:t>
            </a:r>
            <a:r>
              <a:rPr lang="en-US" altLang="zh-CN" dirty="0"/>
              <a:t>DDPG </a:t>
            </a:r>
            <a:r>
              <a:rPr lang="zh-CN" altLang="en-US" dirty="0"/>
              <a:t>都不能学习到正确的行 为（通过听众是否与目的地标距离很近来评估）。在实践中，我们观察到聆听者可以学会忽 略指挥者，并简单地移动到所有观察到地标之间的空白位置。我们在图 </a:t>
            </a:r>
            <a:r>
              <a:rPr lang="en-US" altLang="zh-CN" dirty="0"/>
              <a:t>4 </a:t>
            </a:r>
            <a:r>
              <a:rPr lang="zh-CN" altLang="en-US" dirty="0"/>
              <a:t>中绘制了各种方法 超过 </a:t>
            </a:r>
            <a:r>
              <a:rPr lang="en-US" altLang="zh-CN" dirty="0"/>
              <a:t>25000 </a:t>
            </a:r>
            <a:r>
              <a:rPr lang="zh-CN" altLang="en-US" dirty="0"/>
              <a:t>回合的学习曲线。 </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20</a:t>
            </a:fld>
            <a:endParaRPr lang="zh-CN" altLang="en-US"/>
          </a:p>
        </p:txBody>
      </p:sp>
    </p:spTree>
    <p:extLst>
      <p:ext uri="{BB962C8B-B14F-4D97-AF65-F5344CB8AC3E}">
        <p14:creationId xmlns:p14="http://schemas.microsoft.com/office/powerpoint/2010/main" val="244093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类似的情况也出现在物理欺骗任务上：当合作智能体使用 </a:t>
            </a:r>
            <a:r>
              <a:rPr lang="en-US" altLang="zh-CN" dirty="0"/>
              <a:t>MADDPG </a:t>
            </a:r>
            <a:r>
              <a:rPr lang="zh-CN" altLang="en-US" dirty="0"/>
              <a:t>训练时，当𝐿 </a:t>
            </a:r>
            <a:r>
              <a:rPr lang="en-US" altLang="zh-CN" dirty="0"/>
              <a:t>= 2 </a:t>
            </a:r>
            <a:r>
              <a:rPr lang="zh-CN" altLang="en-US" dirty="0"/>
              <a:t>时，在</a:t>
            </a:r>
            <a:r>
              <a:rPr lang="en-US" altLang="zh-CN" dirty="0"/>
              <a:t>94%</a:t>
            </a:r>
            <a:r>
              <a:rPr lang="zh-CN" altLang="en-US" dirty="0"/>
              <a:t>的时间里，它们能够通过覆盖所有地标成功地欺骗敌对智能体（如图 </a:t>
            </a:r>
            <a:r>
              <a:rPr lang="en-US" altLang="zh-CN" dirty="0"/>
              <a:t>5</a:t>
            </a:r>
            <a:r>
              <a:rPr lang="zh-CN" altLang="en-US" dirty="0"/>
              <a:t>）。此外， 当对手用 </a:t>
            </a:r>
            <a:r>
              <a:rPr lang="en-US" altLang="zh-CN" dirty="0"/>
              <a:t>DDPG </a:t>
            </a:r>
            <a:r>
              <a:rPr lang="zh-CN" altLang="en-US" dirty="0"/>
              <a:t>训练时，敌对智能体的成功率非常低（𝐿 </a:t>
            </a:r>
            <a:r>
              <a:rPr lang="en-US" altLang="zh-CN" dirty="0"/>
              <a:t>= 2</a:t>
            </a:r>
            <a:r>
              <a:rPr lang="zh-CN" altLang="en-US" dirty="0"/>
              <a:t>时为 </a:t>
            </a:r>
            <a:r>
              <a:rPr lang="en-US" altLang="zh-CN" dirty="0"/>
              <a:t>16.4</a:t>
            </a:r>
            <a:r>
              <a:rPr lang="zh-CN" altLang="en-US" dirty="0"/>
              <a:t>％），这与合作的 </a:t>
            </a:r>
            <a:r>
              <a:rPr lang="en-US" altLang="zh-CN" dirty="0"/>
              <a:t>DDPG </a:t>
            </a:r>
            <a:r>
              <a:rPr lang="zh-CN" altLang="en-US" dirty="0"/>
              <a:t>智能体在任何情况下无法欺骗 </a:t>
            </a:r>
            <a:r>
              <a:rPr lang="en-US" altLang="zh-CN" dirty="0"/>
              <a:t>MADDPG </a:t>
            </a:r>
            <a:r>
              <a:rPr lang="zh-CN" altLang="en-US" dirty="0"/>
              <a:t>敌对智能体的现象形成了鲜明的对比，甚至在𝐿𝐿 </a:t>
            </a:r>
            <a:r>
              <a:rPr lang="en-US" altLang="zh-CN" dirty="0"/>
              <a:t>= 4</a:t>
            </a:r>
            <a:r>
              <a:rPr lang="zh-CN" altLang="en-US" dirty="0"/>
              <a:t>时也欺骗不了其他 </a:t>
            </a:r>
            <a:r>
              <a:rPr lang="en-US" altLang="zh-CN" dirty="0"/>
              <a:t>DDPG </a:t>
            </a:r>
            <a:r>
              <a:rPr lang="zh-CN" altLang="en-US" dirty="0"/>
              <a:t>智能体。</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21</a:t>
            </a:fld>
            <a:endParaRPr lang="zh-CN" altLang="en-US"/>
          </a:p>
        </p:txBody>
      </p:sp>
    </p:spTree>
    <p:extLst>
      <p:ext uri="{BB962C8B-B14F-4D97-AF65-F5344CB8AC3E}">
        <p14:creationId xmlns:p14="http://schemas.microsoft.com/office/powerpoint/2010/main" val="1585834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我们评估了学习其他智能体在合作通信环境中的策略有效性：遵循与以前的实验相同的 超参数，并设置熵正则项中的𝜆 </a:t>
            </a:r>
            <a:r>
              <a:rPr lang="en-US" altLang="zh-CN" dirty="0"/>
              <a:t>= 0.001</a:t>
            </a:r>
            <a:r>
              <a:rPr lang="zh-CN" altLang="en-US" dirty="0"/>
              <a:t>。结果如图所示。我们观察到，尽管没有完全拟合 其他智能体的策略（特别是指挥者所拟合的倾听者策略与真实策略有相当大的差距），但是 通过近似策略能够达到与使用真实策略相同的成功率，且不会导致收敛速度显著放慢。</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22</a:t>
            </a:fld>
            <a:endParaRPr lang="zh-CN" altLang="en-US"/>
          </a:p>
        </p:txBody>
      </p:sp>
    </p:spTree>
    <p:extLst>
      <p:ext uri="{BB962C8B-B14F-4D97-AF65-F5344CB8AC3E}">
        <p14:creationId xmlns:p14="http://schemas.microsoft.com/office/powerpoint/2010/main" val="2422441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我们专注于策略集合在竞争环境中的有效性，包括远离、合作导航和捕食者</a:t>
            </a:r>
            <a:r>
              <a:rPr lang="en-US" altLang="zh-CN" dirty="0"/>
              <a:t>-</a:t>
            </a:r>
            <a:r>
              <a:rPr lang="zh-CN" altLang="en-US" dirty="0"/>
              <a:t>猎物环境。 我们选择𝐾 </a:t>
            </a:r>
            <a:r>
              <a:rPr lang="en-US" altLang="zh-CN" dirty="0"/>
              <a:t>= 3</a:t>
            </a:r>
            <a:r>
              <a:rPr lang="zh-CN" altLang="en-US" dirty="0"/>
              <a:t>的子策略用于远离和合作导航环境，𝐾</a:t>
            </a:r>
            <a:r>
              <a:rPr lang="en-US" altLang="zh-CN" dirty="0"/>
              <a:t>= 2</a:t>
            </a:r>
            <a:r>
              <a:rPr lang="zh-CN" altLang="en-US" dirty="0"/>
              <a:t>用于捕食者</a:t>
            </a:r>
            <a:r>
              <a:rPr lang="en-US" altLang="zh-CN" dirty="0"/>
              <a:t>-</a:t>
            </a:r>
            <a:r>
              <a:rPr lang="zh-CN" altLang="en-US" dirty="0"/>
              <a:t>猎物环境。为了提高 收敛速度，我们要求合作智能体在每一回合应该有相同的策略，敌对智能体也如此。为了评 估这种方法，我们衡量了集成策略和单一策略在智能体和敌对智能体角色的表现。结果显示 在图 的右侧。我们观察到，集成策略的智能体比单一策略的智能体要更加强大。尤其是， 集成策略智能体与单一策略敌对智能体的得分对比于角色调换后的情形， 集成智能体的领先优势更明显。</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23</a:t>
            </a:fld>
            <a:endParaRPr lang="zh-CN" altLang="en-US"/>
          </a:p>
        </p:txBody>
      </p:sp>
    </p:spTree>
    <p:extLst>
      <p:ext uri="{BB962C8B-B14F-4D97-AF65-F5344CB8AC3E}">
        <p14:creationId xmlns:p14="http://schemas.microsoft.com/office/powerpoint/2010/main" val="3530354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谢谢大家，我们的汇报到此结束。</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24</a:t>
            </a:fld>
            <a:endParaRPr lang="zh-CN" altLang="en-US"/>
          </a:p>
        </p:txBody>
      </p:sp>
    </p:spTree>
    <p:extLst>
      <p:ext uri="{BB962C8B-B14F-4D97-AF65-F5344CB8AC3E}">
        <p14:creationId xmlns:p14="http://schemas.microsoft.com/office/powerpoint/2010/main" val="128256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第一部分，引言部分。我们首先来看一下游戏环境以及实验效果，我们分别对合作通信、物理欺骗、捕食者</a:t>
            </a:r>
            <a:r>
              <a:rPr lang="en-US" altLang="zh-CN" dirty="0"/>
              <a:t>-</a:t>
            </a:r>
            <a:r>
              <a:rPr lang="zh-CN" altLang="en-US" dirty="0"/>
              <a:t>猎物、合作导航任务进行测试，结果表明我们的</a:t>
            </a:r>
            <a:r>
              <a:rPr lang="en-US" altLang="zh-CN" dirty="0"/>
              <a:t>MADDPG</a:t>
            </a:r>
            <a:r>
              <a:rPr lang="zh-CN" altLang="en-US" dirty="0"/>
              <a:t>方法比</a:t>
            </a:r>
            <a:r>
              <a:rPr lang="en-US" altLang="zh-CN" dirty="0"/>
              <a:t>DDPG</a:t>
            </a:r>
            <a:r>
              <a:rPr lang="zh-CN" altLang="en-US" dirty="0"/>
              <a:t>方法有着更好的效果。</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3</a:t>
            </a:fld>
            <a:endParaRPr lang="zh-CN" altLang="en-US"/>
          </a:p>
        </p:txBody>
      </p:sp>
    </p:spTree>
    <p:extLst>
      <p:ext uri="{BB962C8B-B14F-4D97-AF65-F5344CB8AC3E}">
        <p14:creationId xmlns:p14="http://schemas.microsoft.com/office/powerpoint/2010/main" val="301116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智能体强化学习是一个重要的问题，可以用来解决社交、金融、通信网络以及虚拟物理系统等方面的问题，但由于涉及多个智能体之间的交互，因此也存在诸如环境的不稳定、通信效率低、部分可观测导致的次优解、联合动作空间的规模较大等研究难点。</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4</a:t>
            </a:fld>
            <a:endParaRPr lang="zh-CN" altLang="en-US"/>
          </a:p>
        </p:txBody>
      </p:sp>
    </p:spTree>
    <p:extLst>
      <p:ext uri="{BB962C8B-B14F-4D97-AF65-F5344CB8AC3E}">
        <p14:creationId xmlns:p14="http://schemas.microsoft.com/office/powerpoint/2010/main" val="2657905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第二部分，背景部分。多智能体强化学习问题可以建模为部分可观察马尔可夫博弈理论，𝑁个智能体的马尔可夫博弈定义为描述所有智能体可能的一组状态集合𝑆，动作集合𝐴</a:t>
            </a:r>
            <a:r>
              <a:rPr lang="en-US" altLang="zh-CN" dirty="0"/>
              <a:t>1, ..., </a:t>
            </a:r>
            <a:r>
              <a:rPr lang="zh-CN" altLang="en-US" dirty="0"/>
              <a:t>𝐴𝑁和每个智能体的观测值集合𝑂</a:t>
            </a:r>
            <a:r>
              <a:rPr lang="en-US" altLang="zh-CN" dirty="0"/>
              <a:t>1, …, </a:t>
            </a:r>
            <a:r>
              <a:rPr lang="zh-CN" altLang="en-US" dirty="0"/>
              <a:t>𝑂</a:t>
            </a:r>
            <a:r>
              <a:rPr lang="en-US" altLang="zh-CN" dirty="0"/>
              <a:t>N</a:t>
            </a:r>
            <a:r>
              <a:rPr lang="zh-CN" altLang="en-US" dirty="0"/>
              <a:t>，当选择动作时，每个智能体使用随机策略𝜋𝜃𝑖 </a:t>
            </a:r>
            <a:r>
              <a:rPr lang="en-US" altLang="zh-CN" dirty="0"/>
              <a:t>: </a:t>
            </a:r>
            <a:r>
              <a:rPr lang="zh-CN" altLang="en-US" dirty="0"/>
              <a:t>𝑂𝑖 </a:t>
            </a:r>
            <a:r>
              <a:rPr lang="en-US" altLang="zh-CN" dirty="0"/>
              <a:t>× </a:t>
            </a:r>
            <a:r>
              <a:rPr lang="zh-CN" altLang="en-US" dirty="0"/>
              <a:t>𝐴𝑖 → </a:t>
            </a:r>
            <a:r>
              <a:rPr lang="en-US" altLang="zh-CN" dirty="0"/>
              <a:t>[0, 1]</a:t>
            </a:r>
            <a:r>
              <a:rPr lang="zh-CN" altLang="en-US" dirty="0"/>
              <a:t>，根据状态转移函数产生下一个状态𝑇</a:t>
            </a:r>
            <a:r>
              <a:rPr lang="en-US" altLang="zh-CN" dirty="0"/>
              <a:t>: </a:t>
            </a:r>
            <a:r>
              <a:rPr lang="zh-CN" altLang="en-US" dirty="0"/>
              <a:t>𝑆 </a:t>
            </a:r>
            <a:r>
              <a:rPr lang="en-US" altLang="zh-CN" dirty="0"/>
              <a:t>× </a:t>
            </a:r>
            <a:r>
              <a:rPr lang="zh-CN" altLang="en-US" dirty="0"/>
              <a:t>𝐴</a:t>
            </a:r>
            <a:r>
              <a:rPr lang="en-US" altLang="zh-CN" dirty="0"/>
              <a:t>1 × … × </a:t>
            </a:r>
            <a:r>
              <a:rPr lang="zh-CN" altLang="en-US" dirty="0"/>
              <a:t>𝐴𝑁 → 𝑆</a:t>
            </a:r>
            <a:r>
              <a:rPr lang="en-US" altLang="zh-CN" dirty="0"/>
              <a:t>2</a:t>
            </a:r>
            <a:r>
              <a:rPr lang="zh-CN" altLang="en-US" dirty="0"/>
              <a:t>。每个智能体都根据状态和动作获得奖励，𝑟𝑖</a:t>
            </a:r>
            <a:r>
              <a:rPr lang="en-US" altLang="zh-CN" dirty="0"/>
              <a:t>: </a:t>
            </a:r>
            <a:r>
              <a:rPr lang="zh-CN" altLang="en-US" dirty="0"/>
              <a:t>𝑆 </a:t>
            </a:r>
            <a:r>
              <a:rPr lang="en-US" altLang="zh-CN" dirty="0"/>
              <a:t>× </a:t>
            </a:r>
            <a:r>
              <a:rPr lang="zh-CN" altLang="en-US" dirty="0"/>
              <a:t>𝐴𝑖 → 𝑅，并收到与各自状态相关 的观测值：𝑜𝑖</a:t>
            </a:r>
            <a:r>
              <a:rPr lang="en-US" altLang="zh-CN" dirty="0"/>
              <a:t>: </a:t>
            </a:r>
            <a:r>
              <a:rPr lang="zh-CN" altLang="en-US" dirty="0"/>
              <a:t>𝑆 → 𝑂𝑖。每个智能体旨在最大化自己的总回 报𝑅𝑖，𝛾是折扣因子，在部分可观测条件下，</a:t>
            </a:r>
            <a:r>
              <a:rPr lang="en-US" altLang="zh-CN" dirty="0"/>
              <a:t>Z</a:t>
            </a:r>
            <a:r>
              <a:rPr lang="zh-CN" altLang="en-US" dirty="0"/>
              <a:t>是观测转移函数。</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5</a:t>
            </a:fld>
            <a:endParaRPr lang="zh-CN" altLang="en-US"/>
          </a:p>
        </p:txBody>
      </p:sp>
    </p:spTree>
    <p:extLst>
      <p:ext uri="{BB962C8B-B14F-4D97-AF65-F5344CB8AC3E}">
        <p14:creationId xmlns:p14="http://schemas.microsoft.com/office/powerpoint/2010/main" val="16497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Q-Learning </a:t>
            </a:r>
            <a:r>
              <a:rPr lang="zh-CN" altLang="en-US" dirty="0"/>
              <a:t>和 </a:t>
            </a:r>
            <a:r>
              <a:rPr lang="en-US" altLang="zh-CN" dirty="0"/>
              <a:t>DQN [23]</a:t>
            </a:r>
            <a:r>
              <a:rPr lang="zh-CN" altLang="en-US" dirty="0"/>
              <a:t>是很流行的强化学习方法 并且已经被应用到多智能体领域</a:t>
            </a:r>
            <a:r>
              <a:rPr lang="en-US" altLang="zh-CN" dirty="0"/>
              <a:t>[8, 35]</a:t>
            </a:r>
            <a:r>
              <a:rPr lang="zh-CN" altLang="en-US" dirty="0"/>
              <a:t>。 </a:t>
            </a:r>
            <a:r>
              <a:rPr lang="en-US" altLang="zh-CN" dirty="0"/>
              <a:t>Q-Learning </a:t>
            </a:r>
            <a:r>
              <a:rPr lang="zh-CN" altLang="en-US" dirty="0"/>
              <a:t>利用动作值函数𝑄𝜋</a:t>
            </a:r>
            <a:r>
              <a:rPr lang="en-US" altLang="zh-CN" dirty="0"/>
              <a:t>(</a:t>
            </a:r>
            <a:r>
              <a:rPr lang="zh-CN" altLang="en-US" dirty="0"/>
              <a:t>𝑠</a:t>
            </a:r>
            <a:r>
              <a:rPr lang="en-US" altLang="zh-CN" dirty="0"/>
              <a:t>, </a:t>
            </a:r>
            <a:r>
              <a:rPr lang="zh-CN" altLang="en-US" dirty="0"/>
              <a:t>𝑎</a:t>
            </a:r>
            <a:r>
              <a:rPr lang="en-US" altLang="zh-CN" dirty="0"/>
              <a:t>) = </a:t>
            </a:r>
            <a:r>
              <a:rPr lang="zh-CN" altLang="en-US" dirty="0"/>
              <a:t>𝐸</a:t>
            </a:r>
            <a:r>
              <a:rPr lang="en-US" altLang="zh-CN" dirty="0"/>
              <a:t>[</a:t>
            </a:r>
            <a:r>
              <a:rPr lang="zh-CN" altLang="en-US" dirty="0"/>
              <a:t>𝑅</a:t>
            </a:r>
            <a:r>
              <a:rPr lang="en-US" altLang="zh-CN" dirty="0"/>
              <a:t>|</a:t>
            </a:r>
            <a:r>
              <a:rPr lang="zh-CN" altLang="en-US" dirty="0"/>
              <a:t>𝑠𝑡  </a:t>
            </a:r>
            <a:r>
              <a:rPr lang="en-US" altLang="zh-CN" dirty="0"/>
              <a:t>= s, </a:t>
            </a:r>
            <a:r>
              <a:rPr lang="zh-CN" altLang="en-US" dirty="0"/>
              <a:t>𝑎𝑡 </a:t>
            </a:r>
            <a:r>
              <a:rPr lang="en-US" altLang="zh-CN" dirty="0"/>
              <a:t>= </a:t>
            </a:r>
            <a:r>
              <a:rPr lang="zh-CN" altLang="en-US" dirty="0"/>
              <a:t>𝑎</a:t>
            </a:r>
            <a:r>
              <a:rPr lang="en-US" altLang="zh-CN" dirty="0"/>
              <a:t>]</a:t>
            </a:r>
            <a:r>
              <a:rPr lang="zh-CN" altLang="en-US" dirty="0"/>
              <a:t>来生成策略𝜋。</a:t>
            </a:r>
            <a:r>
              <a:rPr lang="en-US" altLang="zh-CN" dirty="0"/>
              <a:t>DQN </a:t>
            </a:r>
            <a:r>
              <a:rPr lang="zh-CN" altLang="en-US" dirty="0"/>
              <a:t>通过最小化时序差分损失来学习到最优策略对应的动作值函数𝑄∗：</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6</a:t>
            </a:fld>
            <a:endParaRPr lang="zh-CN" altLang="en-US"/>
          </a:p>
        </p:txBody>
      </p:sp>
    </p:spTree>
    <p:extLst>
      <p:ext uri="{BB962C8B-B14F-4D97-AF65-F5344CB8AC3E}">
        <p14:creationId xmlns:p14="http://schemas.microsoft.com/office/powerpoint/2010/main" val="223200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策略梯度方法是各种强化学习任务的另一个选择。主要思想是直接调整策略的参数𝜃以便于沿∇𝜃𝐽</a:t>
            </a:r>
            <a:r>
              <a:rPr lang="en-US" altLang="zh-CN" dirty="0"/>
              <a:t>(</a:t>
            </a:r>
            <a:r>
              <a:rPr lang="zh-CN" altLang="en-US" dirty="0"/>
              <a:t>𝜃</a:t>
            </a:r>
            <a:r>
              <a:rPr lang="en-US" altLang="zh-CN" dirty="0"/>
              <a:t>)</a:t>
            </a:r>
            <a:r>
              <a:rPr lang="zh-CN" altLang="en-US" dirty="0"/>
              <a:t>的方向前进来最大化目标𝐽</a:t>
            </a:r>
            <a:r>
              <a:rPr lang="en-US" altLang="zh-CN" dirty="0"/>
              <a:t>(</a:t>
            </a:r>
            <a:r>
              <a:rPr lang="zh-CN" altLang="en-US" dirty="0"/>
              <a:t>𝜃</a:t>
            </a:r>
            <a:r>
              <a:rPr lang="en-US" altLang="zh-CN" dirty="0"/>
              <a:t>) </a:t>
            </a:r>
            <a:r>
              <a:rPr lang="zh-CN" altLang="en-US" dirty="0"/>
              <a:t>，利用链式法则求导可以得到策略梯度，也可以将策略梯度框架扩展到确定性策略𝜇𝜃</a:t>
            </a:r>
            <a:r>
              <a:rPr lang="en-US" altLang="zh-CN" dirty="0"/>
              <a:t>: </a:t>
            </a:r>
            <a:r>
              <a:rPr lang="zh-CN" altLang="en-US" dirty="0"/>
              <a:t>𝑆 → 𝐴，也即输出确定性动作。由于这个定理依赖于∇𝑎𝑄𝜇</a:t>
            </a:r>
            <a:r>
              <a:rPr lang="en-US" altLang="zh-CN" dirty="0"/>
              <a:t>(</a:t>
            </a:r>
            <a:r>
              <a:rPr lang="zh-CN" altLang="en-US" dirty="0"/>
              <a:t>𝑠</a:t>
            </a:r>
            <a:r>
              <a:rPr lang="en-US" altLang="zh-CN" dirty="0"/>
              <a:t>, </a:t>
            </a:r>
            <a:r>
              <a:rPr lang="zh-CN" altLang="en-US" dirty="0"/>
              <a:t>𝑎</a:t>
            </a:r>
            <a:r>
              <a:rPr lang="en-US" altLang="zh-CN" dirty="0"/>
              <a:t>)</a:t>
            </a:r>
            <a:r>
              <a:rPr lang="zh-CN" altLang="en-US" dirty="0"/>
              <a:t>，它需要动作空间𝐴（策略𝜇也一样）连续。</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7</a:t>
            </a:fld>
            <a:endParaRPr lang="zh-CN" altLang="en-US"/>
          </a:p>
        </p:txBody>
      </p:sp>
    </p:spTree>
    <p:extLst>
      <p:ext uri="{BB962C8B-B14F-4D97-AF65-F5344CB8AC3E}">
        <p14:creationId xmlns:p14="http://schemas.microsoft.com/office/powerpoint/2010/main" val="3662125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策略梯度定理启发了几个实际算法，它们通常在估计𝑄𝜋 的方式上 不同。例如，可以简单地使用一个样本返回𝑅𝑡 ，这就是 </a:t>
            </a:r>
            <a:r>
              <a:rPr lang="en-US" altLang="zh-CN" dirty="0"/>
              <a:t>REINFORCE </a:t>
            </a:r>
            <a:r>
              <a:rPr lang="zh-CN" altLang="en-US" dirty="0"/>
              <a:t>算法</a:t>
            </a:r>
            <a:r>
              <a:rPr lang="en-US" altLang="zh-CN" dirty="0"/>
              <a:t>[37]</a:t>
            </a:r>
            <a:r>
              <a:rPr lang="zh-CN" altLang="en-US" dirty="0"/>
              <a:t>。 或者，也可以通过时间差分来学习真实动作值函数的近似函数𝑄𝜋</a:t>
            </a:r>
            <a:r>
              <a:rPr lang="en-US" altLang="zh-CN" dirty="0"/>
              <a:t>(</a:t>
            </a:r>
            <a:r>
              <a:rPr lang="zh-CN" altLang="en-US" dirty="0"/>
              <a:t>𝑠</a:t>
            </a:r>
            <a:r>
              <a:rPr lang="en-US" altLang="zh-CN" dirty="0"/>
              <a:t>, </a:t>
            </a:r>
            <a:r>
              <a:rPr lang="zh-CN" altLang="en-US" dirty="0"/>
              <a:t>𝑎</a:t>
            </a:r>
            <a:r>
              <a:rPr lang="en-US" altLang="zh-CN" dirty="0"/>
              <a:t>)[31]</a:t>
            </a:r>
            <a:r>
              <a:rPr lang="zh-CN" altLang="en-US" dirty="0"/>
              <a:t>；这个𝑄𝜋</a:t>
            </a:r>
            <a:r>
              <a:rPr lang="en-US" altLang="zh-CN" dirty="0"/>
              <a:t>(</a:t>
            </a:r>
            <a:r>
              <a:rPr lang="zh-CN" altLang="en-US" dirty="0"/>
              <a:t>𝑠</a:t>
            </a:r>
            <a:r>
              <a:rPr lang="en-US" altLang="zh-CN" dirty="0"/>
              <a:t>, </a:t>
            </a:r>
            <a:r>
              <a:rPr lang="zh-CN" altLang="en-US" dirty="0"/>
              <a:t>𝑎</a:t>
            </a:r>
            <a:r>
              <a:rPr lang="en-US" altLang="zh-CN" dirty="0"/>
              <a:t>)</a:t>
            </a:r>
            <a:r>
              <a:rPr lang="zh-CN" altLang="en-US" dirty="0"/>
              <a:t>被称为评论家，并演化出了各种各样的执行者</a:t>
            </a:r>
            <a:r>
              <a:rPr lang="en-US" altLang="zh-CN" dirty="0"/>
              <a:t>-</a:t>
            </a:r>
            <a:r>
              <a:rPr lang="zh-CN" altLang="en-US" dirty="0"/>
              <a:t>评论家算法。执行者用于产生动作，而评论家用于评判执行者产生动作的好坏。</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8</a:t>
            </a:fld>
            <a:endParaRPr lang="zh-CN" altLang="en-US"/>
          </a:p>
        </p:txBody>
      </p:sp>
    </p:spTree>
    <p:extLst>
      <p:ext uri="{BB962C8B-B14F-4D97-AF65-F5344CB8AC3E}">
        <p14:creationId xmlns:p14="http://schemas.microsoft.com/office/powerpoint/2010/main" val="104853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第三部分，算法部分。首先说明本文的贡献，多智能体行动者</a:t>
            </a:r>
            <a:r>
              <a:rPr lang="en-US" altLang="zh-CN" dirty="0"/>
              <a:t>-</a:t>
            </a:r>
            <a:r>
              <a:rPr lang="zh-CN" altLang="en-US" dirty="0"/>
              <a:t>评论家方法将非平稳问题转化为平稳问题；当不知道其他智能体的策略时，使用集中式评论家引入了对其他智能体策略的近似；利用组合策略与对手竞争。</a:t>
            </a:r>
          </a:p>
        </p:txBody>
      </p:sp>
      <p:sp>
        <p:nvSpPr>
          <p:cNvPr id="4" name="灯片编号占位符 3"/>
          <p:cNvSpPr>
            <a:spLocks noGrp="1"/>
          </p:cNvSpPr>
          <p:nvPr>
            <p:ph type="sldNum" sz="quarter" idx="5"/>
          </p:nvPr>
        </p:nvSpPr>
        <p:spPr/>
        <p:txBody>
          <a:bodyPr/>
          <a:lstStyle/>
          <a:p>
            <a:fld id="{E4ADBF55-32C7-45F1-9D89-CF9D71B33754}" type="slidenum">
              <a:rPr lang="zh-CN" altLang="en-US" smtClean="0"/>
              <a:t>9</a:t>
            </a:fld>
            <a:endParaRPr lang="zh-CN" altLang="en-US"/>
          </a:p>
        </p:txBody>
      </p:sp>
    </p:spTree>
    <p:extLst>
      <p:ext uri="{BB962C8B-B14F-4D97-AF65-F5344CB8AC3E}">
        <p14:creationId xmlns:p14="http://schemas.microsoft.com/office/powerpoint/2010/main" val="221140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AB307-96E1-6BD9-95D7-ED3C81C5F3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C2E830-DA12-2AF1-654F-E370DCBF1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A3F461-24E6-0D5E-D320-8A3D0672E3DA}"/>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F559332E-0DC7-EA63-F422-A11DF23FC1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8FBDD2-3EF7-79A3-E11C-82232A10C221}"/>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122120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D848A-75F3-6306-B270-476A50EA27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148387-D871-8BB9-F1BD-1269FDC05A2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AEB4A5-F017-7B8C-0933-079BF03C2508}"/>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237A8FA9-5659-9344-78FE-20C07B7AD0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057DD6-719B-460F-5C22-02F29E514B28}"/>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3457740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91734F-599D-5AE3-3644-9C53FED253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019E1B-11C5-DCD2-8A96-B3C3F30992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0823-FACC-A80C-61DB-D0BA0F76C804}"/>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6B684600-1603-77E9-1E30-F4C8D72A5E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A487DC-CDF0-5527-E9D8-3469F113641A}"/>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897876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D4844-3029-0E7F-9844-77ECB3D1DE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433339-C0DB-913F-D275-9A26B93B560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7AA5E9-77F1-DCA4-D06F-C68DF5B1C59E}"/>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747DE023-A860-ECF1-078F-3A04BC3A3D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109B82-02FD-474C-0302-B49E8D917C90}"/>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391678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D4CD2-0898-748C-6643-047A85CC88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90C0A9-7E24-0E32-F905-A5C0450415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EBE09D-2E3F-ACB1-DC02-031F2AAE5509}"/>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9CFC7D61-4CE6-D070-302A-608B08A292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895AC7-335A-4E39-6FEF-AC105D15C472}"/>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207566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89DC-212B-E700-35A9-00296F2AF1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88581-4FDB-3BA3-5A9A-13A3A709D99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91F79C-C2B2-D74A-5CDC-EE48603F653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26CE1-2A04-365A-077B-8C3658899602}"/>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E48620E2-F3AF-9657-34E3-CF43E39ED7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6884FC-C5F6-F052-CB7D-6F5DBA787220}"/>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136319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03F9D-5EFA-AA26-7E1B-15D88E4F72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DFA23C-1141-F98D-ABA6-C8BBA38B9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ACAD1E9-12D4-C186-7DB9-F15D858ACAB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ACF30C-46FA-BDB9-7D0E-C7EA8DFCD2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5F73B4-E3DC-5D86-B4C1-5BEAC52FBFF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2BB44BF-34EA-C67D-835C-0C149A00595F}"/>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8" name="页脚占位符 7">
            <a:extLst>
              <a:ext uri="{FF2B5EF4-FFF2-40B4-BE49-F238E27FC236}">
                <a16:creationId xmlns:a16="http://schemas.microsoft.com/office/drawing/2014/main" id="{167AB8AF-88F8-EA53-1EBE-60B30916F0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C4DDE6C-18A5-B61C-E59F-6DC305F5C2F8}"/>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378848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0B788-033F-2765-DF30-45D1E9CDF6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4FF0C4-33DC-9EB7-11E3-744E28EC0053}"/>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4" name="页脚占位符 3">
            <a:extLst>
              <a:ext uri="{FF2B5EF4-FFF2-40B4-BE49-F238E27FC236}">
                <a16:creationId xmlns:a16="http://schemas.microsoft.com/office/drawing/2014/main" id="{2EAC0CB6-80AE-ACD8-C7C4-889C04FD2E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4F64B80-DC4A-D100-33DC-35645B253B38}"/>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22710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CD21D-2D0A-AB1D-82C0-D024658C06F4}"/>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3" name="页脚占位符 2">
            <a:extLst>
              <a:ext uri="{FF2B5EF4-FFF2-40B4-BE49-F238E27FC236}">
                <a16:creationId xmlns:a16="http://schemas.microsoft.com/office/drawing/2014/main" id="{E9CD029E-CC47-D641-9E86-2920B2B9B0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2B9059-7B68-94D7-55E0-12320DBA1969}"/>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90934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AC778-36D4-F7BD-BA2D-202FB7B64B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72C7CD-D3D5-E440-2C67-10E025FCA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FDEF42E-629F-397D-DF4A-F66B8C233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DB09C5-8311-6FB3-4A9B-85EFB76F9A8E}"/>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D32D844F-0062-B4F1-4DAD-840875A715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ED5116-3108-4115-8BCF-E35F62933308}"/>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14564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63F5B-A0C6-704B-001D-409915E5B4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0BF38F-62F1-F845-C68E-93AF6062E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8BE384-711A-B9E6-0E88-35EB1692A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3B9D21-CE97-E077-655E-C2B043B3C668}"/>
              </a:ext>
            </a:extLst>
          </p:cNvPr>
          <p:cNvSpPr>
            <a:spLocks noGrp="1"/>
          </p:cNvSpPr>
          <p:nvPr>
            <p:ph type="dt" sz="half" idx="10"/>
          </p:nvPr>
        </p:nvSpPr>
        <p:spPr/>
        <p:txBody>
          <a:bodyPr/>
          <a:lstStyle/>
          <a:p>
            <a:fld id="{81BA4E02-33D8-43F2-A195-78723F9EE48A}"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A38FF1B9-F6E1-E913-58DF-5A15248678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8BF9DC-DB03-6ACF-62EC-ED76B4F3D9FD}"/>
              </a:ext>
            </a:extLst>
          </p:cNvPr>
          <p:cNvSpPr>
            <a:spLocks noGrp="1"/>
          </p:cNvSpPr>
          <p:nvPr>
            <p:ph type="sldNum" sz="quarter" idx="12"/>
          </p:nvPr>
        </p:nvSpPr>
        <p:spPr/>
        <p:txBody>
          <a:body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865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2EE459D-1D71-CFB2-5A3B-79D4C2D5A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4A3DEF8-AA7A-4453-3644-4B415BAE9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EE2562-D514-7D34-8F57-7CEE4C4DD1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A4E02-33D8-43F2-A195-78723F9EE48A}"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72CF007C-12FA-9416-15FC-AD70AC7AD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60CEB3-753C-3AD0-168C-B21E285B4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D2AB9-93EB-44BC-9BDC-DE05361068ED}" type="slidenum">
              <a:rPr lang="zh-CN" altLang="en-US" smtClean="0"/>
              <a:t>‹#›</a:t>
            </a:fld>
            <a:endParaRPr lang="zh-CN" altLang="en-US"/>
          </a:p>
        </p:txBody>
      </p:sp>
    </p:spTree>
    <p:extLst>
      <p:ext uri="{BB962C8B-B14F-4D97-AF65-F5344CB8AC3E}">
        <p14:creationId xmlns:p14="http://schemas.microsoft.com/office/powerpoint/2010/main" val="2292181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F6EE3-614E-A56D-8598-0D5BF242DB18}"/>
              </a:ext>
            </a:extLst>
          </p:cNvPr>
          <p:cNvSpPr>
            <a:spLocks noGrp="1"/>
          </p:cNvSpPr>
          <p:nvPr>
            <p:ph type="ctrTitle"/>
          </p:nvPr>
        </p:nvSpPr>
        <p:spPr>
          <a:xfrm>
            <a:off x="1393371" y="1411967"/>
            <a:ext cx="9144000" cy="1277402"/>
          </a:xfrm>
        </p:spPr>
        <p:txBody>
          <a:bodyPr>
            <a:normAutofit/>
          </a:bodyPr>
          <a:lstStyle/>
          <a:p>
            <a:r>
              <a:rPr lang="en-US" altLang="zh-CN" sz="4000" b="1" dirty="0">
                <a:latin typeface="+mn-lt"/>
              </a:rPr>
              <a:t>Multi-Agent Actor-Critic for Mixed</a:t>
            </a:r>
            <a:br>
              <a:rPr lang="en-US" altLang="zh-CN" sz="4000" b="1" dirty="0">
                <a:latin typeface="+mn-lt"/>
              </a:rPr>
            </a:br>
            <a:r>
              <a:rPr lang="en-US" altLang="zh-CN" sz="4000" b="1" dirty="0">
                <a:latin typeface="+mn-lt"/>
              </a:rPr>
              <a:t>Cooperative-Competitive </a:t>
            </a:r>
            <a:r>
              <a:rPr lang="en-US" altLang="zh-CN" sz="4000" b="1" dirty="0" err="1">
                <a:latin typeface="+mn-lt"/>
              </a:rPr>
              <a:t>Enviroments</a:t>
            </a:r>
            <a:endParaRPr lang="zh-CN" altLang="en-US" sz="4000" b="1" dirty="0">
              <a:latin typeface="+mn-lt"/>
            </a:endParaRPr>
          </a:p>
        </p:txBody>
      </p:sp>
      <p:sp>
        <p:nvSpPr>
          <p:cNvPr id="3" name="副标题 2">
            <a:extLst>
              <a:ext uri="{FF2B5EF4-FFF2-40B4-BE49-F238E27FC236}">
                <a16:creationId xmlns:a16="http://schemas.microsoft.com/office/drawing/2014/main" id="{2F7F1D89-EFC2-5642-4EC0-EE449DD019AF}"/>
              </a:ext>
            </a:extLst>
          </p:cNvPr>
          <p:cNvSpPr>
            <a:spLocks noGrp="1"/>
          </p:cNvSpPr>
          <p:nvPr>
            <p:ph type="subTitle" idx="1"/>
          </p:nvPr>
        </p:nvSpPr>
        <p:spPr>
          <a:xfrm>
            <a:off x="2147455" y="3131858"/>
            <a:ext cx="7234052" cy="1124341"/>
          </a:xfrm>
        </p:spPr>
        <p:txBody>
          <a:bodyPr>
            <a:normAutofit/>
          </a:bodyPr>
          <a:lstStyle/>
          <a:p>
            <a:r>
              <a:rPr kumimoji="1" lang="en-US" altLang="zh-CN" sz="2000" dirty="0">
                <a:latin typeface="Times New Roman" panose="02020603050405020304" pitchFamily="18" charset="0"/>
                <a:cs typeface="Times New Roman" panose="02020603050405020304" pitchFamily="18" charset="0"/>
              </a:rPr>
              <a:t>Ryan Lowe &amp; Yi Wu ( </a:t>
            </a:r>
            <a:r>
              <a:rPr kumimoji="1" lang="en-US" altLang="zh-CN" sz="2000" dirty="0" err="1">
                <a:latin typeface="Times New Roman" panose="02020603050405020304" pitchFamily="18" charset="0"/>
                <a:cs typeface="Times New Roman" panose="02020603050405020304" pitchFamily="18" charset="0"/>
              </a:rPr>
              <a:t>OpenAI</a:t>
            </a:r>
            <a:r>
              <a:rPr kumimoji="1" lang="en-US" altLang="zh-CN" sz="2000" dirty="0">
                <a:latin typeface="Times New Roman" panose="02020603050405020304" pitchFamily="18" charset="0"/>
                <a:cs typeface="Times New Roman" panose="02020603050405020304" pitchFamily="18" charset="0"/>
              </a:rPr>
              <a:t> ) in  &lt;NIPS-2017&gt;</a:t>
            </a:r>
            <a:endParaRPr lang="zh-CN" altLang="en-US" sz="20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852C33EC-F911-B991-5ACA-7EBE1181030C}"/>
              </a:ext>
            </a:extLst>
          </p:cNvPr>
          <p:cNvCxnSpPr/>
          <p:nvPr/>
        </p:nvCxnSpPr>
        <p:spPr>
          <a:xfrm>
            <a:off x="950026" y="2832265"/>
            <a:ext cx="10224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39C43A3-F61B-2BD5-6AAD-AEB16EE18F0C}"/>
              </a:ext>
            </a:extLst>
          </p:cNvPr>
          <p:cNvCxnSpPr/>
          <p:nvPr/>
        </p:nvCxnSpPr>
        <p:spPr>
          <a:xfrm>
            <a:off x="842493" y="1276596"/>
            <a:ext cx="10331533" cy="0"/>
          </a:xfrm>
          <a:prstGeom prst="line">
            <a:avLst/>
          </a:prstGeom>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2D8CCF45-5894-1E66-B5C4-7BF857B68A1B}"/>
              </a:ext>
            </a:extLst>
          </p:cNvPr>
          <p:cNvSpPr txBox="1"/>
          <p:nvPr/>
        </p:nvSpPr>
        <p:spPr>
          <a:xfrm>
            <a:off x="9263052" y="5076701"/>
            <a:ext cx="1800493" cy="369332"/>
          </a:xfrm>
          <a:prstGeom prst="rect">
            <a:avLst/>
          </a:prstGeom>
          <a:noFill/>
        </p:spPr>
        <p:txBody>
          <a:bodyPr wrap="none" rtlCol="0">
            <a:spAutoFit/>
          </a:bodyPr>
          <a:lstStyle/>
          <a:p>
            <a:r>
              <a:rPr lang="zh-CN" altLang="en-US" dirty="0"/>
              <a:t>汇报人：王春力</a:t>
            </a:r>
          </a:p>
        </p:txBody>
      </p:sp>
    </p:spTree>
    <p:extLst>
      <p:ext uri="{BB962C8B-B14F-4D97-AF65-F5344CB8AC3E}">
        <p14:creationId xmlns:p14="http://schemas.microsoft.com/office/powerpoint/2010/main" val="288172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1047791"/>
            <a:ext cx="4281055" cy="368383"/>
          </a:xfrm>
        </p:spPr>
        <p:txBody>
          <a:bodyPr>
            <a:normAutofit fontScale="92500" lnSpcReduction="10000"/>
          </a:bodyPr>
          <a:lstStyle/>
          <a:p>
            <a:pPr marL="0" indent="0">
              <a:buNone/>
            </a:pPr>
            <a:r>
              <a:rPr lang="en-US" altLang="zh-CN" sz="2400" b="1" dirty="0">
                <a:latin typeface="Times New Roman" panose="02020603050405020304" pitchFamily="18" charset="0"/>
                <a:cs typeface="Times New Roman" panose="02020603050405020304" pitchFamily="18" charset="0"/>
              </a:rPr>
              <a:t>Overview</a:t>
            </a:r>
            <a:endParaRPr lang="zh-CN" altLang="en-US" sz="2400" b="1"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AE466120-53DD-0FEC-A60A-78A089DED51B}"/>
              </a:ext>
            </a:extLst>
          </p:cNvPr>
          <p:cNvPicPr>
            <a:picLocks noChangeAspect="1"/>
          </p:cNvPicPr>
          <p:nvPr/>
        </p:nvPicPr>
        <p:blipFill>
          <a:blip r:embed="rId3"/>
          <a:stretch>
            <a:fillRect/>
          </a:stretch>
        </p:blipFill>
        <p:spPr>
          <a:xfrm>
            <a:off x="2066802" y="1626754"/>
            <a:ext cx="7232446" cy="4563102"/>
          </a:xfrm>
          <a:prstGeom prst="rect">
            <a:avLst/>
          </a:prstGeom>
        </p:spPr>
      </p:pic>
    </p:spTree>
    <p:extLst>
      <p:ext uri="{BB962C8B-B14F-4D97-AF65-F5344CB8AC3E}">
        <p14:creationId xmlns:p14="http://schemas.microsoft.com/office/powerpoint/2010/main" val="2479554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1047791"/>
            <a:ext cx="4672941" cy="368383"/>
          </a:xfrm>
        </p:spPr>
        <p:txBody>
          <a:bodyPr>
            <a:normAutofit fontScale="85000" lnSpcReduction="10000"/>
          </a:bodyPr>
          <a:lstStyle/>
          <a:p>
            <a:pPr marL="0" indent="0">
              <a:buNone/>
            </a:pPr>
            <a:r>
              <a:rPr lang="en-US" altLang="zh-CN" sz="2600" b="1" dirty="0">
                <a:latin typeface="Times New Roman" panose="02020603050405020304" pitchFamily="18" charset="0"/>
                <a:cs typeface="Times New Roman" panose="02020603050405020304" pitchFamily="18" charset="0"/>
              </a:rPr>
              <a:t>Overview</a:t>
            </a:r>
            <a:r>
              <a:rPr lang="en-US" altLang="zh-CN" sz="2400" b="1" dirty="0">
                <a:latin typeface="Times New Roman" panose="02020603050405020304" pitchFamily="18" charset="0"/>
                <a:cs typeface="Times New Roman" panose="02020603050405020304" pitchFamily="18" charset="0"/>
              </a:rPr>
              <a:t>(a. Multi-Agent Actor Critic)</a:t>
            </a:r>
            <a:endParaRPr lang="zh-CN" altLang="en-US" sz="2400" b="1"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8FA34C94-2EB3-7265-AA65-18545AAFCD13}"/>
              </a:ext>
            </a:extLst>
          </p:cNvPr>
          <p:cNvPicPr>
            <a:picLocks noChangeAspect="1"/>
          </p:cNvPicPr>
          <p:nvPr/>
        </p:nvPicPr>
        <p:blipFill>
          <a:blip r:embed="rId3"/>
          <a:stretch>
            <a:fillRect/>
          </a:stretch>
        </p:blipFill>
        <p:spPr>
          <a:xfrm>
            <a:off x="1439107" y="1539910"/>
            <a:ext cx="8916176" cy="5367372"/>
          </a:xfrm>
          <a:prstGeom prst="rect">
            <a:avLst/>
          </a:prstGeom>
        </p:spPr>
      </p:pic>
    </p:spTree>
    <p:extLst>
      <p:ext uri="{BB962C8B-B14F-4D97-AF65-F5344CB8AC3E}">
        <p14:creationId xmlns:p14="http://schemas.microsoft.com/office/powerpoint/2010/main" val="4047455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1" y="1047791"/>
            <a:ext cx="6454239" cy="368383"/>
          </a:xfrm>
        </p:spPr>
        <p:txBody>
          <a:bodyPr>
            <a:noAutofit/>
          </a:bodyPr>
          <a:lstStyle/>
          <a:p>
            <a:pPr marL="0" indent="0">
              <a:buNone/>
            </a:pPr>
            <a:r>
              <a:rPr lang="en-US" altLang="zh-CN" sz="2000" b="1" dirty="0">
                <a:latin typeface="Times New Roman" panose="02020603050405020304" pitchFamily="18" charset="0"/>
                <a:cs typeface="Times New Roman" panose="02020603050405020304" pitchFamily="18" charset="0"/>
              </a:rPr>
              <a:t>Overview(b. </a:t>
            </a:r>
            <a:r>
              <a:rPr lang="en-US" altLang="zh-CN" sz="20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Inferring Policies of Other Agents</a:t>
            </a:r>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5DA3B38E-ACAD-430A-C550-092AB1A4103E}"/>
              </a:ext>
            </a:extLst>
          </p:cNvPr>
          <p:cNvPicPr>
            <a:picLocks noChangeAspect="1"/>
          </p:cNvPicPr>
          <p:nvPr/>
        </p:nvPicPr>
        <p:blipFill>
          <a:blip r:embed="rId3"/>
          <a:stretch>
            <a:fillRect/>
          </a:stretch>
        </p:blipFill>
        <p:spPr>
          <a:xfrm>
            <a:off x="1854108" y="1416174"/>
            <a:ext cx="7735215" cy="5117773"/>
          </a:xfrm>
          <a:prstGeom prst="rect">
            <a:avLst/>
          </a:prstGeom>
        </p:spPr>
      </p:pic>
    </p:spTree>
    <p:extLst>
      <p:ext uri="{BB962C8B-B14F-4D97-AF65-F5344CB8AC3E}">
        <p14:creationId xmlns:p14="http://schemas.microsoft.com/office/powerpoint/2010/main" val="510921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1047791"/>
            <a:ext cx="5450774" cy="368383"/>
          </a:xfrm>
        </p:spPr>
        <p:txBody>
          <a:bodyPr>
            <a:normAutofit fontScale="85000" lnSpcReduction="10000"/>
          </a:bodyPr>
          <a:lstStyle/>
          <a:p>
            <a:pPr marL="0" indent="0">
              <a:buNone/>
            </a:pPr>
            <a:r>
              <a:rPr lang="en-US" altLang="zh-CN" sz="2400" b="1" dirty="0">
                <a:latin typeface="Times New Roman" panose="02020603050405020304" pitchFamily="18" charset="0"/>
                <a:cs typeface="Times New Roman" panose="02020603050405020304" pitchFamily="18" charset="0"/>
              </a:rPr>
              <a:t>Overview(b. </a:t>
            </a:r>
            <a:r>
              <a:rPr lang="en-US" altLang="zh-CN" sz="24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Inferring Policies of Other Agents</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B594C1CD-8C68-E7AD-E647-4009FE1BCBE0}"/>
              </a:ext>
            </a:extLst>
          </p:cNvPr>
          <p:cNvPicPr>
            <a:picLocks noChangeAspect="1"/>
          </p:cNvPicPr>
          <p:nvPr/>
        </p:nvPicPr>
        <p:blipFill>
          <a:blip r:embed="rId3"/>
          <a:stretch>
            <a:fillRect/>
          </a:stretch>
        </p:blipFill>
        <p:spPr>
          <a:xfrm>
            <a:off x="1359492" y="1462536"/>
            <a:ext cx="8793909" cy="5223844"/>
          </a:xfrm>
          <a:prstGeom prst="rect">
            <a:avLst/>
          </a:prstGeom>
        </p:spPr>
      </p:pic>
    </p:spTree>
    <p:extLst>
      <p:ext uri="{BB962C8B-B14F-4D97-AF65-F5344CB8AC3E}">
        <p14:creationId xmlns:p14="http://schemas.microsoft.com/office/powerpoint/2010/main" val="17685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1047791"/>
            <a:ext cx="5777346" cy="368383"/>
          </a:xfrm>
        </p:spPr>
        <p:txBody>
          <a:bodyPr>
            <a:noAutofit/>
          </a:bodyPr>
          <a:lstStyle/>
          <a:p>
            <a:pPr marL="0" indent="0">
              <a:buNone/>
            </a:pPr>
            <a:r>
              <a:rPr lang="en-US" altLang="zh-CN" sz="2000" b="1" dirty="0">
                <a:latin typeface="Times New Roman" panose="02020603050405020304" pitchFamily="18" charset="0"/>
                <a:cs typeface="Times New Roman" panose="02020603050405020304" pitchFamily="18" charset="0"/>
              </a:rPr>
              <a:t>Overview(c. Agents with Policy Ensembles)</a:t>
            </a:r>
            <a:endParaRPr lang="zh-CN" altLang="en-US" sz="2000" b="1"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F1532FA0-30E2-828C-D858-72C355A39ED2}"/>
              </a:ext>
            </a:extLst>
          </p:cNvPr>
          <p:cNvPicPr>
            <a:picLocks noChangeAspect="1"/>
          </p:cNvPicPr>
          <p:nvPr/>
        </p:nvPicPr>
        <p:blipFill>
          <a:blip r:embed="rId3"/>
          <a:stretch>
            <a:fillRect/>
          </a:stretch>
        </p:blipFill>
        <p:spPr>
          <a:xfrm>
            <a:off x="1496291" y="1416174"/>
            <a:ext cx="8615549" cy="5365210"/>
          </a:xfrm>
          <a:prstGeom prst="rect">
            <a:avLst/>
          </a:prstGeom>
        </p:spPr>
      </p:pic>
    </p:spTree>
    <p:extLst>
      <p:ext uri="{BB962C8B-B14F-4D97-AF65-F5344CB8AC3E}">
        <p14:creationId xmlns:p14="http://schemas.microsoft.com/office/powerpoint/2010/main" val="2725890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5" y="246372"/>
            <a:ext cx="4666013"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sz="2800" b="1" dirty="0">
                <a:latin typeface="Times New Roman" panose="02020603050405020304" pitchFamily="18" charset="0"/>
                <a:cs typeface="Times New Roman" panose="02020603050405020304" pitchFamily="18" charset="0"/>
              </a:rPr>
              <a:t>a Multi-Agent Actor Critic</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571005" y="1047791"/>
                <a:ext cx="8697686" cy="368383"/>
              </a:xfrm>
            </p:spPr>
            <p:txBody>
              <a:bodyPr>
                <a:noAutofit/>
              </a:bodyPr>
              <a:lstStyle/>
              <a:p>
                <a:pPr marL="104775" indent="0">
                  <a:lnSpc>
                    <a:spcPct val="110000"/>
                  </a:lnSpc>
                  <a:spcAft>
                    <a:spcPts val="675"/>
                  </a:spcAft>
                  <a:buNone/>
                </a:pPr>
                <a:r>
                  <a:rPr lang="en-US" altLang="zh-CN" sz="2400" b="1" kern="100" dirty="0">
                    <a:solidFill>
                      <a:srgbClr val="000000"/>
                    </a:solidFill>
                    <a:effectLst/>
                    <a:latin typeface="Times New Roman" panose="02020603050405020304" pitchFamily="18" charset="0"/>
                    <a:ea typeface="Times New Roman" panose="02020603050405020304" pitchFamily="18" charset="0"/>
                  </a:rPr>
                  <a:t>Decentralized Actor, Centralized Critic</a:t>
                </a:r>
              </a:p>
              <a:p>
                <a:pPr marL="447675" indent="-342900">
                  <a:lnSpc>
                    <a:spcPct val="50000"/>
                  </a:lnSpc>
                  <a:spcAft>
                    <a:spcPts val="675"/>
                  </a:spcAft>
                  <a:buFont typeface="Wingdings" panose="05000000000000000000" pitchFamily="2" charset="2"/>
                  <a:buChar char="l"/>
                </a:pPr>
                <a:r>
                  <a:rPr lang="en-US" altLang="zh-CN" sz="1600" dirty="0">
                    <a:solidFill>
                      <a:srgbClr val="000000"/>
                    </a:solidFill>
                    <a:effectLst/>
                    <a:latin typeface="Times New Roman" panose="02020603050405020304" pitchFamily="18" charset="0"/>
                    <a:ea typeface="Times New Roman" panose="02020603050405020304" pitchFamily="18" charset="0"/>
                  </a:rPr>
                  <a:t>Observations of N agents : </a:t>
                </a:r>
              </a:p>
              <a:p>
                <a:pPr marL="447675" indent="-342900">
                  <a:lnSpc>
                    <a:spcPct val="50000"/>
                  </a:lnSpc>
                  <a:spcAft>
                    <a:spcPts val="675"/>
                  </a:spcAft>
                  <a:buFont typeface="Wingdings" panose="05000000000000000000" pitchFamily="2" charset="2"/>
                  <a:buChar char="l"/>
                </a:pPr>
                <a:r>
                  <a:rPr lang="en-US" altLang="zh-CN" sz="1600" dirty="0">
                    <a:solidFill>
                      <a:srgbClr val="000000"/>
                    </a:solidFill>
                    <a:effectLst/>
                    <a:latin typeface="Times New Roman" panose="02020603050405020304" pitchFamily="18" charset="0"/>
                    <a:ea typeface="Times New Roman" panose="02020603050405020304" pitchFamily="18" charset="0"/>
                  </a:rPr>
                  <a:t>Deterministic policies </a:t>
                </a:r>
                <a14:m>
                  <m:oMath xmlns:m="http://schemas.openxmlformats.org/officeDocument/2006/math">
                    <m:r>
                      <a:rPr lang="zh-CN" altLang="en-US" sz="1600" i="1" smtClean="0">
                        <a:solidFill>
                          <a:srgbClr val="000000"/>
                        </a:solidFill>
                        <a:effectLst/>
                        <a:latin typeface="Cambria Math" panose="02040503050406030204" pitchFamily="18" charset="0"/>
                        <a:ea typeface="Times New Roman" panose="02020603050405020304" pitchFamily="18" charset="0"/>
                      </a:rPr>
                      <m:t>𝜇</m:t>
                    </m:r>
                  </m:oMath>
                </a14:m>
                <a:r>
                  <a:rPr lang="en-US" altLang="zh-CN" sz="1600" dirty="0">
                    <a:solidFill>
                      <a:srgbClr val="000000"/>
                    </a:solidFill>
                    <a:effectLst/>
                    <a:latin typeface="Times New Roman" panose="02020603050405020304" pitchFamily="18" charset="0"/>
                    <a:ea typeface="Times New Roman" panose="02020603050405020304" pitchFamily="18" charset="0"/>
                  </a:rPr>
                  <a:t>(actor) parameterized</a:t>
                </a:r>
                <a14:m>
                  <m:oMath xmlns:m="http://schemas.openxmlformats.org/officeDocument/2006/math">
                    <m:r>
                      <a:rPr lang="en-US" altLang="zh-CN" sz="1600" b="0" i="0" smtClean="0">
                        <a:solidFill>
                          <a:srgbClr val="000000"/>
                        </a:solidFill>
                        <a:effectLst/>
                        <a:latin typeface="Cambria Math" panose="02040503050406030204" pitchFamily="18" charset="0"/>
                        <a:ea typeface="Times New Roman" panose="02020603050405020304" pitchFamily="18" charset="0"/>
                      </a:rPr>
                      <m:t> </m:t>
                    </m:r>
                    <m:r>
                      <a:rPr lang="zh-CN" altLang="en-US" sz="1600" i="1" smtClean="0">
                        <a:solidFill>
                          <a:srgbClr val="000000"/>
                        </a:solidFill>
                        <a:effectLst/>
                        <a:latin typeface="Cambria Math" panose="02040503050406030204" pitchFamily="18" charset="0"/>
                        <a:ea typeface="Times New Roman" panose="02020603050405020304" pitchFamily="18" charset="0"/>
                      </a:rPr>
                      <m:t>𝜃</m:t>
                    </m:r>
                    <m:r>
                      <a:rPr lang="en-US" altLang="zh-CN" sz="1600" b="1" i="0" smtClean="0">
                        <a:solidFill>
                          <a:srgbClr val="000000"/>
                        </a:solidFill>
                        <a:effectLst/>
                        <a:latin typeface="Cambria Math" panose="02040503050406030204" pitchFamily="18" charset="0"/>
                        <a:ea typeface="Times New Roman" panose="02020603050405020304" pitchFamily="18" charset="0"/>
                      </a:rPr>
                      <m:t> :</m:t>
                    </m:r>
                  </m:oMath>
                </a14:m>
                <a:endParaRPr lang="en-US" altLang="zh-CN" sz="1600" b="1" kern="100" dirty="0">
                  <a:solidFill>
                    <a:srgbClr val="000000"/>
                  </a:solidFill>
                  <a:effectLst/>
                  <a:latin typeface="Times New Roman" panose="02020603050405020304" pitchFamily="18" charset="0"/>
                  <a:ea typeface="Times New Roman" panose="02020603050405020304" pitchFamily="18" charset="0"/>
                </a:endParaRPr>
              </a:p>
              <a:p>
                <a:pPr marL="447675" indent="-342900">
                  <a:lnSpc>
                    <a:spcPct val="50000"/>
                  </a:lnSpc>
                  <a:spcAft>
                    <a:spcPts val="675"/>
                  </a:spcAft>
                  <a:buFont typeface="Wingdings" panose="05000000000000000000" pitchFamily="2" charset="2"/>
                  <a:buChar char="l"/>
                </a:pPr>
                <a:r>
                  <a:rPr lang="en-US" altLang="zh-CN" sz="1600" dirty="0">
                    <a:solidFill>
                      <a:srgbClr val="000000"/>
                    </a:solidFill>
                    <a:effectLst/>
                    <a:latin typeface="Times New Roman" panose="02020603050405020304" pitchFamily="18" charset="0"/>
                    <a:ea typeface="Times New Roman" panose="02020603050405020304" pitchFamily="18" charset="0"/>
                  </a:rPr>
                  <a:t>Centralized action-value function Q(critic)  : </a:t>
                </a:r>
              </a:p>
              <a:p>
                <a:pPr marL="104775" indent="0">
                  <a:lnSpc>
                    <a:spcPct val="50000"/>
                  </a:lnSpc>
                  <a:spcAft>
                    <a:spcPts val="675"/>
                  </a:spcAft>
                  <a:buNone/>
                </a:pPr>
                <a:r>
                  <a:rPr lang="en-US" altLang="zh-CN" sz="1600" dirty="0">
                    <a:solidFill>
                      <a:srgbClr val="000000"/>
                    </a:solidFill>
                    <a:latin typeface="Times New Roman" panose="02020603050405020304" pitchFamily="18" charset="0"/>
                    <a:ea typeface="Times New Roman" panose="02020603050405020304" pitchFamily="18" charset="0"/>
                  </a:rPr>
                  <a:t>      </a:t>
                </a:r>
                <a:r>
                  <a:rPr lang="en-US" altLang="zh-CN" sz="1600" dirty="0">
                    <a:solidFill>
                      <a:srgbClr val="000000"/>
                    </a:solidFill>
                    <a:effectLst/>
                    <a:latin typeface="Times New Roman" panose="02020603050405020304" pitchFamily="18" charset="0"/>
                    <a:ea typeface="Times New Roman" panose="02020603050405020304" pitchFamily="18" charset="0"/>
                  </a:rPr>
                  <a:t>where</a:t>
                </a:r>
              </a:p>
              <a:p>
                <a:pPr marL="447675" indent="-342900">
                  <a:lnSpc>
                    <a:spcPct val="50000"/>
                  </a:lnSpc>
                  <a:spcAft>
                    <a:spcPts val="675"/>
                  </a:spcAft>
                  <a:buFont typeface="Wingdings" panose="05000000000000000000" pitchFamily="2" charset="2"/>
                  <a:buChar char="l"/>
                </a:pPr>
                <a:r>
                  <a:rPr lang="en-US" altLang="zh-CN" sz="1600" dirty="0">
                    <a:solidFill>
                      <a:srgbClr val="000000"/>
                    </a:solidFill>
                    <a:effectLst/>
                    <a:latin typeface="Times New Roman" panose="02020603050405020304" pitchFamily="18" charset="0"/>
                    <a:ea typeface="Times New Roman" panose="02020603050405020304" pitchFamily="18" charset="0"/>
                  </a:rPr>
                  <a:t>Experience replay buffer </a:t>
                </a:r>
                <a14:m>
                  <m:oMath xmlns:m="http://schemas.openxmlformats.org/officeDocument/2006/math">
                    <m:r>
                      <a:rPr lang="zh-CN" altLang="en-US" sz="1600" i="1" dirty="0" smtClean="0">
                        <a:solidFill>
                          <a:srgbClr val="000000"/>
                        </a:solidFill>
                        <a:effectLst/>
                        <a:latin typeface="Cambria Math" panose="02040503050406030204" pitchFamily="18" charset="0"/>
                        <a:ea typeface="Times New Roman" panose="02020603050405020304" pitchFamily="18" charset="0"/>
                      </a:rPr>
                      <m:t>𝒟</m:t>
                    </m:r>
                  </m:oMath>
                </a14:m>
                <a:r>
                  <a:rPr lang="en-US" altLang="zh-CN" sz="1600" dirty="0">
                    <a:solidFill>
                      <a:srgbClr val="000000"/>
                    </a:solidFill>
                    <a:effectLst/>
                    <a:latin typeface="Times New Roman" panose="02020603050405020304" pitchFamily="18" charset="0"/>
                    <a:ea typeface="Times New Roman" panose="02020603050405020304" pitchFamily="18" charset="0"/>
                  </a:rPr>
                  <a:t> contains</a:t>
                </a:r>
              </a:p>
              <a:p>
                <a:pPr marL="447675" indent="-342900">
                  <a:lnSpc>
                    <a:spcPct val="50000"/>
                  </a:lnSpc>
                  <a:spcAft>
                    <a:spcPts val="675"/>
                  </a:spcAft>
                  <a:buFont typeface="Wingdings" panose="05000000000000000000" pitchFamily="2" charset="2"/>
                  <a:buChar char="l"/>
                </a:pPr>
                <a14:m>
                  <m:oMath xmlns:m="http://schemas.openxmlformats.org/officeDocument/2006/math">
                    <m:r>
                      <m:rPr>
                        <m:sty m:val="p"/>
                      </m:rPr>
                      <a:rPr lang="en-US" altLang="zh-CN" sz="1600" i="1">
                        <a:solidFill>
                          <a:srgbClr val="000000"/>
                        </a:solidFill>
                        <a:latin typeface="Cambria Math" panose="02040503050406030204" pitchFamily="18" charset="0"/>
                        <a:ea typeface="Times New Roman" panose="02020603050405020304" pitchFamily="18" charset="0"/>
                      </a:rPr>
                      <m:t>x</m:t>
                    </m:r>
                    <m:r>
                      <a:rPr lang="en-US" altLang="zh-CN" sz="1600" b="0" i="1" smtClean="0">
                        <a:solidFill>
                          <a:srgbClr val="000000"/>
                        </a:solidFill>
                        <a:effectLst/>
                        <a:latin typeface="Cambria Math" panose="02040503050406030204" pitchFamily="18" charset="0"/>
                        <a:ea typeface="Times New Roman" panose="02020603050405020304" pitchFamily="18" charset="0"/>
                      </a:rPr>
                      <m:t>=</m:t>
                    </m:r>
                    <m:r>
                      <m:rPr>
                        <m:sty m:val="p"/>
                      </m:rPr>
                      <a:rPr lang="en-US" altLang="zh-CN" sz="1600" i="1">
                        <a:solidFill>
                          <a:srgbClr val="000000"/>
                        </a:solidFill>
                        <a:latin typeface="Cambria Math" panose="02040503050406030204" pitchFamily="18" charset="0"/>
                        <a:ea typeface="Times New Roman" panose="02020603050405020304" pitchFamily="18" charset="0"/>
                      </a:rPr>
                      <m:t>x</m:t>
                    </m:r>
                    <m:r>
                      <a:rPr lang="en-US" altLang="zh-CN" sz="1600" b="0" i="1" smtClean="0">
                        <a:solidFill>
                          <a:srgbClr val="000000"/>
                        </a:solidFill>
                        <a:effectLst/>
                        <a:latin typeface="Cambria Math" panose="02040503050406030204" pitchFamily="18" charset="0"/>
                        <a:ea typeface="Times New Roman" panose="02020603050405020304" pitchFamily="18" charset="0"/>
                      </a:rPr>
                      <m:t>′</m:t>
                    </m:r>
                  </m:oMath>
                </a14:m>
                <a:r>
                  <a:rPr lang="en-US" altLang="zh-CN" sz="1600" dirty="0">
                    <a:solidFill>
                      <a:srgbClr val="000000"/>
                    </a:solidFill>
                    <a:effectLst/>
                    <a:latin typeface="Times New Roman" panose="02020603050405020304" pitchFamily="18" charset="0"/>
                    <a:ea typeface="Times New Roman" panose="02020603050405020304" pitchFamily="18" charset="0"/>
                  </a:rPr>
                  <a:t> at next time step    /    </a:t>
                </a:r>
                <a14:m>
                  <m:oMath xmlns:m="http://schemas.openxmlformats.org/officeDocument/2006/math">
                    <m:sSubSup>
                      <m:sSubSupPr>
                        <m:ctrlPr>
                          <a:rPr lang="en-US" altLang="zh-CN" sz="1600" i="1" smtClean="0">
                            <a:solidFill>
                              <a:srgbClr val="000000"/>
                            </a:solidFill>
                            <a:effectLst/>
                            <a:latin typeface="Cambria Math" panose="02040503050406030204" pitchFamily="18" charset="0"/>
                          </a:rPr>
                        </m:ctrlPr>
                      </m:sSubSupPr>
                      <m:e>
                        <m:r>
                          <a:rPr lang="en-US" altLang="zh-CN" sz="1600" b="0" i="1" smtClean="0">
                            <a:solidFill>
                              <a:srgbClr val="000000"/>
                            </a:solidFill>
                            <a:effectLst/>
                            <a:latin typeface="Cambria Math" panose="02040503050406030204" pitchFamily="18" charset="0"/>
                          </a:rPr>
                          <m:t>𝑎</m:t>
                        </m:r>
                      </m:e>
                      <m:sub>
                        <m:r>
                          <a:rPr lang="en-US" altLang="zh-CN" sz="1600" b="0" i="1" smtClean="0">
                            <a:solidFill>
                              <a:srgbClr val="000000"/>
                            </a:solidFill>
                            <a:effectLst/>
                            <a:latin typeface="Cambria Math" panose="02040503050406030204" pitchFamily="18" charset="0"/>
                          </a:rPr>
                          <m:t>𝑖</m:t>
                        </m:r>
                      </m:sub>
                      <m:sup>
                        <m:r>
                          <a:rPr lang="en-US" altLang="zh-CN" sz="1600" b="0" i="1" smtClean="0">
                            <a:solidFill>
                              <a:srgbClr val="000000"/>
                            </a:solidFill>
                            <a:effectLst/>
                            <a:latin typeface="Cambria Math" panose="02040503050406030204" pitchFamily="18" charset="0"/>
                          </a:rPr>
                          <m:t>′</m:t>
                        </m:r>
                      </m:sup>
                    </m:sSubSup>
                  </m:oMath>
                </a14:m>
                <a:r>
                  <a:rPr lang="en-US" altLang="zh-CN" sz="1600" dirty="0">
                    <a:solidFill>
                      <a:srgbClr val="000000"/>
                    </a:solidFill>
                    <a:effectLst/>
                    <a:latin typeface="Times New Roman" panose="02020603050405020304" pitchFamily="18" charset="0"/>
                    <a:ea typeface="Times New Roman" panose="02020603050405020304" pitchFamily="18" charset="0"/>
                  </a:rPr>
                  <a:t>= action of </a:t>
                </a:r>
                <a14:m>
                  <m:oMath xmlns:m="http://schemas.openxmlformats.org/officeDocument/2006/math">
                    <m:r>
                      <a:rPr lang="en-US" altLang="zh-CN" sz="1600" i="1" dirty="0" smtClean="0">
                        <a:solidFill>
                          <a:srgbClr val="000000"/>
                        </a:solidFill>
                        <a:effectLst/>
                        <a:latin typeface="Cambria Math" panose="02040503050406030204" pitchFamily="18" charset="0"/>
                        <a:ea typeface="Times New Roman" panose="02020603050405020304" pitchFamily="18" charset="0"/>
                      </a:rPr>
                      <m:t>𝑖</m:t>
                    </m:r>
                  </m:oMath>
                </a14:m>
                <a:r>
                  <a:rPr lang="en-US" altLang="zh-CN" sz="1600" dirty="0">
                    <a:solidFill>
                      <a:srgbClr val="000000"/>
                    </a:solidFill>
                    <a:effectLst/>
                    <a:latin typeface="Times New Roman" panose="02020603050405020304" pitchFamily="18" charset="0"/>
                    <a:ea typeface="Times New Roman" panose="02020603050405020304" pitchFamily="18" charset="0"/>
                  </a:rPr>
                  <a:t> agent at next time step</a:t>
                </a:r>
                <a:endParaRPr lang="en-US" altLang="zh-CN" sz="1800" b="1" kern="100" dirty="0">
                  <a:solidFill>
                    <a:srgbClr val="000000"/>
                  </a:solidFill>
                  <a:latin typeface="Times New Roman" panose="02020603050405020304" pitchFamily="18" charset="0"/>
                  <a:ea typeface="Times New Roman" panose="02020603050405020304" pitchFamily="18" charset="0"/>
                </a:endParaRPr>
              </a:p>
              <a:p>
                <a:pPr marL="447675" indent="-342900">
                  <a:lnSpc>
                    <a:spcPct val="50000"/>
                  </a:lnSpc>
                  <a:spcAft>
                    <a:spcPts val="675"/>
                  </a:spcAft>
                  <a:buAutoNum type="arabicPeriod"/>
                </a:pPr>
                <a:r>
                  <a:rPr lang="en-US" altLang="zh-CN" sz="1800" dirty="0">
                    <a:solidFill>
                      <a:srgbClr val="000000"/>
                    </a:solidFill>
                    <a:effectLst/>
                    <a:latin typeface="Times New Roman" panose="02020603050405020304" pitchFamily="18" charset="0"/>
                    <a:ea typeface="Times New Roman" panose="02020603050405020304" pitchFamily="18" charset="0"/>
                  </a:rPr>
                  <a:t>Gradient Of can be written as:</a:t>
                </a:r>
              </a:p>
              <a:p>
                <a:pPr marL="447675" indent="-342900">
                  <a:lnSpc>
                    <a:spcPct val="50000"/>
                  </a:lnSpc>
                  <a:spcAft>
                    <a:spcPts val="675"/>
                  </a:spcAft>
                  <a:buAutoNum type="arabicPeriod"/>
                </a:pPr>
                <a:endParaRPr lang="en-US" altLang="zh-CN" sz="1800" dirty="0">
                  <a:solidFill>
                    <a:srgbClr val="000000"/>
                  </a:solidFill>
                  <a:effectLst/>
                  <a:latin typeface="Times New Roman" panose="02020603050405020304" pitchFamily="18" charset="0"/>
                  <a:ea typeface="Times New Roman" panose="02020603050405020304" pitchFamily="18" charset="0"/>
                </a:endParaRPr>
              </a:p>
              <a:p>
                <a:pPr marL="104775" indent="0">
                  <a:lnSpc>
                    <a:spcPct val="50000"/>
                  </a:lnSpc>
                  <a:spcAft>
                    <a:spcPts val="675"/>
                  </a:spcAft>
                  <a:buNone/>
                </a:pPr>
                <a:endParaRPr lang="en-US" altLang="zh-CN" sz="1800" dirty="0">
                  <a:solidFill>
                    <a:srgbClr val="000000"/>
                  </a:solidFill>
                  <a:effectLst/>
                  <a:latin typeface="Times New Roman" panose="02020603050405020304" pitchFamily="18" charset="0"/>
                  <a:ea typeface="Times New Roman" panose="02020603050405020304" pitchFamily="18" charset="0"/>
                </a:endParaRPr>
              </a:p>
              <a:p>
                <a:pPr marL="447675" indent="-342900">
                  <a:lnSpc>
                    <a:spcPct val="50000"/>
                  </a:lnSpc>
                  <a:spcAft>
                    <a:spcPts val="675"/>
                  </a:spcAft>
                  <a:buAutoNum type="arabicPeriod" startAt="2"/>
                </a:pPr>
                <a:r>
                  <a:rPr lang="en-US" altLang="zh-CN" sz="1800" dirty="0">
                    <a:solidFill>
                      <a:srgbClr val="000000"/>
                    </a:solidFill>
                    <a:effectLst/>
                    <a:latin typeface="Times New Roman" panose="02020603050405020304" pitchFamily="18" charset="0"/>
                    <a:ea typeface="Times New Roman" panose="02020603050405020304" pitchFamily="18" charset="0"/>
                  </a:rPr>
                  <a:t>The centralized action-value function </a:t>
                </a:r>
                <a14:m>
                  <m:oMath xmlns:m="http://schemas.openxmlformats.org/officeDocument/2006/math">
                    <m:sSubSup>
                      <m:sSubSupPr>
                        <m:ctrlPr>
                          <a:rPr lang="en-US" altLang="zh-CN" sz="1800" i="1" smtClean="0">
                            <a:solidFill>
                              <a:srgbClr val="000000"/>
                            </a:solidFill>
                            <a:effectLst/>
                            <a:latin typeface="Cambria Math" panose="02040503050406030204" pitchFamily="18" charset="0"/>
                          </a:rPr>
                        </m:ctrlPr>
                      </m:sSubSupPr>
                      <m:e>
                        <m:r>
                          <a:rPr lang="en-US" altLang="zh-CN" sz="1800" b="0" i="1" smtClean="0">
                            <a:solidFill>
                              <a:srgbClr val="000000"/>
                            </a:solidFill>
                            <a:effectLst/>
                            <a:latin typeface="Cambria Math" panose="02040503050406030204" pitchFamily="18" charset="0"/>
                          </a:rPr>
                          <m:t> </m:t>
                        </m:r>
                        <m:r>
                          <a:rPr lang="en-US" altLang="zh-CN" sz="1800" b="0" i="1" smtClean="0">
                            <a:solidFill>
                              <a:srgbClr val="000000"/>
                            </a:solidFill>
                            <a:effectLst/>
                            <a:latin typeface="Cambria Math" panose="02040503050406030204" pitchFamily="18" charset="0"/>
                          </a:rPr>
                          <m:t>𝑄</m:t>
                        </m:r>
                      </m:e>
                      <m:sub>
                        <m:r>
                          <a:rPr lang="en-US" altLang="zh-CN" sz="1800" b="0" i="1" smtClean="0">
                            <a:solidFill>
                              <a:srgbClr val="000000"/>
                            </a:solidFill>
                            <a:effectLst/>
                            <a:latin typeface="Cambria Math" panose="02040503050406030204" pitchFamily="18" charset="0"/>
                          </a:rPr>
                          <m:t>𝑖</m:t>
                        </m:r>
                      </m:sub>
                      <m:sup>
                        <m:r>
                          <a:rPr lang="zh-CN" altLang="en-US" sz="1800" i="1" smtClean="0">
                            <a:solidFill>
                              <a:srgbClr val="000000"/>
                            </a:solidFill>
                            <a:effectLst/>
                            <a:latin typeface="Cambria Math" panose="02040503050406030204" pitchFamily="18" charset="0"/>
                          </a:rPr>
                          <m:t>𝜇</m:t>
                        </m:r>
                      </m:sup>
                    </m:sSubSup>
                    <m:r>
                      <a:rPr lang="en-US" altLang="zh-CN" sz="1800" b="0" i="0" smtClean="0">
                        <a:solidFill>
                          <a:srgbClr val="000000"/>
                        </a:solidFill>
                        <a:effectLst/>
                        <a:latin typeface="Cambria Math" panose="02040503050406030204" pitchFamily="18" charset="0"/>
                      </a:rPr>
                      <m:t> </m:t>
                    </m:r>
                  </m:oMath>
                </a14:m>
                <a:r>
                  <a:rPr lang="en-US" altLang="zh-CN" sz="1800" dirty="0">
                    <a:solidFill>
                      <a:srgbClr val="000000"/>
                    </a:solidFill>
                    <a:effectLst/>
                    <a:latin typeface="Times New Roman" panose="02020603050405020304" pitchFamily="18" charset="0"/>
                    <a:ea typeface="Times New Roman" panose="02020603050405020304" pitchFamily="18" charset="0"/>
                  </a:rPr>
                  <a:t>is updated as:</a:t>
                </a:r>
              </a:p>
              <a:p>
                <a:pPr marL="447675" indent="-342900">
                  <a:lnSpc>
                    <a:spcPct val="50000"/>
                  </a:lnSpc>
                  <a:spcAft>
                    <a:spcPts val="675"/>
                  </a:spcAft>
                  <a:buAutoNum type="arabicPeriod" startAt="2"/>
                </a:pPr>
                <a:endParaRPr lang="en-US" altLang="zh-CN" sz="1800" dirty="0">
                  <a:solidFill>
                    <a:srgbClr val="000000"/>
                  </a:solidFill>
                  <a:latin typeface="Times New Roman" panose="02020603050405020304" pitchFamily="18" charset="0"/>
                  <a:ea typeface="Times New Roman" panose="02020603050405020304" pitchFamily="18" charset="0"/>
                </a:endParaRPr>
              </a:p>
              <a:p>
                <a:pPr marL="447675" indent="-342900">
                  <a:lnSpc>
                    <a:spcPct val="50000"/>
                  </a:lnSpc>
                  <a:spcAft>
                    <a:spcPts val="675"/>
                  </a:spcAft>
                  <a:buAutoNum type="arabicPeriod" startAt="2"/>
                </a:pPr>
                <a:endParaRPr lang="en-US" altLang="zh-CN" sz="1800" dirty="0">
                  <a:solidFill>
                    <a:srgbClr val="000000"/>
                  </a:solidFill>
                  <a:effectLst/>
                  <a:latin typeface="Times New Roman" panose="02020603050405020304" pitchFamily="18" charset="0"/>
                  <a:ea typeface="Times New Roman" panose="02020603050405020304" pitchFamily="18" charset="0"/>
                </a:endParaRPr>
              </a:p>
              <a:p>
                <a:pPr marL="447675" indent="-342900">
                  <a:lnSpc>
                    <a:spcPct val="50000"/>
                  </a:lnSpc>
                  <a:spcAft>
                    <a:spcPts val="675"/>
                  </a:spcAft>
                  <a:buAutoNum type="arabicPeriod" startAt="2"/>
                </a:pPr>
                <a:endParaRPr lang="en-US" altLang="zh-CN" sz="1800" dirty="0">
                  <a:solidFill>
                    <a:srgbClr val="000000"/>
                  </a:solidFill>
                  <a:effectLst/>
                  <a:latin typeface="Times New Roman" panose="02020603050405020304" pitchFamily="18" charset="0"/>
                  <a:ea typeface="Times New Roman" panose="02020603050405020304" pitchFamily="18" charset="0"/>
                </a:endParaRPr>
              </a:p>
              <a:p>
                <a:pPr marL="447675" indent="-342900">
                  <a:lnSpc>
                    <a:spcPct val="50000"/>
                  </a:lnSpc>
                  <a:spcAft>
                    <a:spcPts val="675"/>
                  </a:spcAft>
                  <a:buAutoNum type="arabicPeriod" startAt="2"/>
                </a:pPr>
                <a:endParaRPr lang="en-US" altLang="zh-CN" sz="1800" dirty="0">
                  <a:solidFill>
                    <a:srgbClr val="000000"/>
                  </a:solidFill>
                  <a:effectLst/>
                  <a:latin typeface="Times New Roman" panose="02020603050405020304" pitchFamily="18" charset="0"/>
                  <a:ea typeface="Times New Roman" panose="02020603050405020304" pitchFamily="18" charset="0"/>
                </a:endParaRPr>
              </a:p>
              <a:p>
                <a:pPr marL="104775" indent="0">
                  <a:lnSpc>
                    <a:spcPct val="50000"/>
                  </a:lnSpc>
                  <a:spcAft>
                    <a:spcPts val="675"/>
                  </a:spcAft>
                  <a:buNone/>
                </a:pPr>
                <a:r>
                  <a:rPr lang="en-US" altLang="zh-CN" sz="1800" kern="100" dirty="0">
                    <a:solidFill>
                      <a:srgbClr val="000000"/>
                    </a:solidFill>
                    <a:latin typeface="Times New Roman" panose="02020603050405020304" pitchFamily="18" charset="0"/>
                    <a:ea typeface="Times New Roman" panose="02020603050405020304" pitchFamily="18" charset="0"/>
                  </a:rPr>
                  <a:t>Where </a:t>
                </a:r>
                <a:r>
                  <a:rPr lang="en-US" altLang="zh-CN" sz="1800" dirty="0">
                    <a:solidFill>
                      <a:srgbClr val="000000"/>
                    </a:solidFill>
                    <a:effectLst/>
                    <a:latin typeface="Times New Roman" panose="02020603050405020304" pitchFamily="18" charset="0"/>
                    <a:ea typeface="Times New Roman" panose="02020603050405020304" pitchFamily="18" charset="0"/>
                  </a:rPr>
                  <a:t>                             is the set of target policies with delayed parameters </a:t>
                </a:r>
                <a14:m>
                  <m:oMath xmlns:m="http://schemas.openxmlformats.org/officeDocument/2006/math">
                    <m:sSubSup>
                      <m:sSubSupPr>
                        <m:ctrlPr>
                          <a:rPr lang="en-US" altLang="zh-CN" sz="1800" i="1" smtClean="0">
                            <a:solidFill>
                              <a:srgbClr val="000000"/>
                            </a:solidFill>
                            <a:effectLst/>
                            <a:latin typeface="Cambria Math" panose="02040503050406030204" pitchFamily="18" charset="0"/>
                          </a:rPr>
                        </m:ctrlPr>
                      </m:sSubSupPr>
                      <m:e>
                        <m:acc>
                          <m:accPr>
                            <m:chr m:val="̂"/>
                            <m:ctrlPr>
                              <a:rPr lang="en-US" altLang="zh-CN" sz="1800" i="1" smtClean="0">
                                <a:solidFill>
                                  <a:srgbClr val="000000"/>
                                </a:solidFill>
                                <a:effectLst/>
                                <a:latin typeface="Cambria Math" panose="02040503050406030204" pitchFamily="18" charset="0"/>
                              </a:rPr>
                            </m:ctrlPr>
                          </m:accPr>
                          <m:e>
                            <m:r>
                              <a:rPr lang="zh-CN" altLang="en-US" sz="1800" i="1" smtClean="0">
                                <a:solidFill>
                                  <a:srgbClr val="000000"/>
                                </a:solidFill>
                                <a:effectLst/>
                                <a:latin typeface="Cambria Math" panose="02040503050406030204" pitchFamily="18" charset="0"/>
                              </a:rPr>
                              <m:t>𝜇</m:t>
                            </m:r>
                          </m:e>
                        </m:acc>
                      </m:e>
                      <m:sub>
                        <m:r>
                          <a:rPr lang="en-US" altLang="zh-CN" sz="1800" b="0" i="1" smtClean="0">
                            <a:solidFill>
                              <a:srgbClr val="000000"/>
                            </a:solidFill>
                            <a:effectLst/>
                            <a:latin typeface="Cambria Math" panose="02040503050406030204" pitchFamily="18" charset="0"/>
                          </a:rPr>
                          <m:t>𝑖</m:t>
                        </m:r>
                      </m:sub>
                      <m:sup>
                        <m:r>
                          <a:rPr lang="en-US" altLang="zh-CN" sz="1800" b="0" i="1" smtClean="0">
                            <a:solidFill>
                              <a:srgbClr val="000000"/>
                            </a:solidFill>
                            <a:effectLst/>
                            <a:latin typeface="Cambria Math" panose="02040503050406030204" pitchFamily="18" charset="0"/>
                          </a:rPr>
                          <m:t>𝑗</m:t>
                        </m:r>
                      </m:sup>
                    </m:sSubSup>
                  </m:oMath>
                </a14:m>
                <a:endParaRPr lang="zh-CN" altLang="zh-CN" sz="2400" kern="100" dirty="0">
                  <a:solidFill>
                    <a:srgbClr val="000000"/>
                  </a:solidFill>
                  <a:effectLst/>
                  <a:latin typeface="Times New Roman" panose="02020603050405020304" pitchFamily="18" charset="0"/>
                  <a:ea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BC021E-80F3-2F13-551B-90D8AD232E8C}"/>
                  </a:ext>
                </a:extLst>
              </p:cNvPr>
              <p:cNvSpPr>
                <a:spLocks noGrp="1" noRot="1" noChangeAspect="1" noMove="1" noResize="1" noEditPoints="1" noAdjustHandles="1" noChangeArrowheads="1" noChangeShapeType="1" noTextEdit="1"/>
              </p:cNvSpPr>
              <p:nvPr>
                <p:ph idx="1"/>
              </p:nvPr>
            </p:nvSpPr>
            <p:spPr>
              <a:xfrm>
                <a:off x="571005" y="1047791"/>
                <a:ext cx="8697686" cy="368383"/>
              </a:xfrm>
              <a:blipFill>
                <a:blip r:embed="rId3"/>
                <a:stretch>
                  <a:fillRect t="-10000" b="-1501667"/>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6" name="图片 5">
            <a:extLst>
              <a:ext uri="{FF2B5EF4-FFF2-40B4-BE49-F238E27FC236}">
                <a16:creationId xmlns:a16="http://schemas.microsoft.com/office/drawing/2014/main" id="{0176F2FB-0A4E-E414-212F-E6CA1EE6C5D2}"/>
              </a:ext>
            </a:extLst>
          </p:cNvPr>
          <p:cNvPicPr>
            <a:picLocks noChangeAspect="1"/>
          </p:cNvPicPr>
          <p:nvPr/>
        </p:nvPicPr>
        <p:blipFill>
          <a:blip r:embed="rId4"/>
          <a:stretch>
            <a:fillRect/>
          </a:stretch>
        </p:blipFill>
        <p:spPr>
          <a:xfrm>
            <a:off x="3366404" y="1559062"/>
            <a:ext cx="1466852" cy="381936"/>
          </a:xfrm>
          <a:prstGeom prst="rect">
            <a:avLst/>
          </a:prstGeom>
        </p:spPr>
      </p:pic>
      <p:pic>
        <p:nvPicPr>
          <p:cNvPr id="8" name="图片 7">
            <a:extLst>
              <a:ext uri="{FF2B5EF4-FFF2-40B4-BE49-F238E27FC236}">
                <a16:creationId xmlns:a16="http://schemas.microsoft.com/office/drawing/2014/main" id="{EF3D4AC9-E36F-FF44-106C-928B8780FDCB}"/>
              </a:ext>
            </a:extLst>
          </p:cNvPr>
          <p:cNvPicPr>
            <a:picLocks noChangeAspect="1"/>
          </p:cNvPicPr>
          <p:nvPr/>
        </p:nvPicPr>
        <p:blipFill>
          <a:blip r:embed="rId5"/>
          <a:stretch>
            <a:fillRect/>
          </a:stretch>
        </p:blipFill>
        <p:spPr>
          <a:xfrm>
            <a:off x="5187869" y="1865253"/>
            <a:ext cx="1515575" cy="349268"/>
          </a:xfrm>
          <a:prstGeom prst="rect">
            <a:avLst/>
          </a:prstGeom>
        </p:spPr>
      </p:pic>
      <p:pic>
        <p:nvPicPr>
          <p:cNvPr id="10" name="图片 9">
            <a:extLst>
              <a:ext uri="{FF2B5EF4-FFF2-40B4-BE49-F238E27FC236}">
                <a16:creationId xmlns:a16="http://schemas.microsoft.com/office/drawing/2014/main" id="{1EC522AB-8569-4952-AA6B-493E8E62358B}"/>
              </a:ext>
            </a:extLst>
          </p:cNvPr>
          <p:cNvPicPr>
            <a:picLocks noChangeAspect="1"/>
          </p:cNvPicPr>
          <p:nvPr/>
        </p:nvPicPr>
        <p:blipFill>
          <a:blip r:embed="rId6"/>
          <a:stretch>
            <a:fillRect/>
          </a:stretch>
        </p:blipFill>
        <p:spPr>
          <a:xfrm>
            <a:off x="4833256" y="2278630"/>
            <a:ext cx="1600941" cy="287751"/>
          </a:xfrm>
          <a:prstGeom prst="rect">
            <a:avLst/>
          </a:prstGeom>
        </p:spPr>
      </p:pic>
      <p:pic>
        <p:nvPicPr>
          <p:cNvPr id="12" name="图片 11">
            <a:extLst>
              <a:ext uri="{FF2B5EF4-FFF2-40B4-BE49-F238E27FC236}">
                <a16:creationId xmlns:a16="http://schemas.microsoft.com/office/drawing/2014/main" id="{896C64C4-3F13-41A2-ACD3-BF8B1751BAD7}"/>
              </a:ext>
            </a:extLst>
          </p:cNvPr>
          <p:cNvPicPr>
            <a:picLocks noChangeAspect="1"/>
          </p:cNvPicPr>
          <p:nvPr/>
        </p:nvPicPr>
        <p:blipFill>
          <a:blip r:embed="rId7"/>
          <a:stretch>
            <a:fillRect/>
          </a:stretch>
        </p:blipFill>
        <p:spPr>
          <a:xfrm>
            <a:off x="1690527" y="2566381"/>
            <a:ext cx="2050200" cy="339714"/>
          </a:xfrm>
          <a:prstGeom prst="rect">
            <a:avLst/>
          </a:prstGeom>
        </p:spPr>
      </p:pic>
      <p:pic>
        <p:nvPicPr>
          <p:cNvPr id="14" name="图片 13">
            <a:extLst>
              <a:ext uri="{FF2B5EF4-FFF2-40B4-BE49-F238E27FC236}">
                <a16:creationId xmlns:a16="http://schemas.microsoft.com/office/drawing/2014/main" id="{E62ED1FE-7E53-662C-CB49-852D4CAEE870}"/>
              </a:ext>
            </a:extLst>
          </p:cNvPr>
          <p:cNvPicPr>
            <a:picLocks noChangeAspect="1"/>
          </p:cNvPicPr>
          <p:nvPr/>
        </p:nvPicPr>
        <p:blipFill>
          <a:blip r:embed="rId8"/>
          <a:stretch>
            <a:fillRect/>
          </a:stretch>
        </p:blipFill>
        <p:spPr>
          <a:xfrm>
            <a:off x="4203179" y="2941776"/>
            <a:ext cx="2161818" cy="289294"/>
          </a:xfrm>
          <a:prstGeom prst="rect">
            <a:avLst/>
          </a:prstGeom>
        </p:spPr>
      </p:pic>
      <p:pic>
        <p:nvPicPr>
          <p:cNvPr id="16" name="图片 15">
            <a:extLst>
              <a:ext uri="{FF2B5EF4-FFF2-40B4-BE49-F238E27FC236}">
                <a16:creationId xmlns:a16="http://schemas.microsoft.com/office/drawing/2014/main" id="{75B6E9DA-6474-78BF-36B2-63041560A29F}"/>
              </a:ext>
            </a:extLst>
          </p:cNvPr>
          <p:cNvPicPr>
            <a:picLocks noChangeAspect="1"/>
          </p:cNvPicPr>
          <p:nvPr/>
        </p:nvPicPr>
        <p:blipFill rotWithShape="1">
          <a:blip r:embed="rId9"/>
          <a:srcRect t="11834" r="1033"/>
          <a:stretch/>
        </p:blipFill>
        <p:spPr>
          <a:xfrm>
            <a:off x="1327646" y="3975287"/>
            <a:ext cx="8000422" cy="632666"/>
          </a:xfrm>
          <a:prstGeom prst="rect">
            <a:avLst/>
          </a:prstGeom>
        </p:spPr>
      </p:pic>
      <p:pic>
        <p:nvPicPr>
          <p:cNvPr id="18" name="图片 17">
            <a:extLst>
              <a:ext uri="{FF2B5EF4-FFF2-40B4-BE49-F238E27FC236}">
                <a16:creationId xmlns:a16="http://schemas.microsoft.com/office/drawing/2014/main" id="{8D247957-5C3F-769F-CF9B-3C31A1D61DF3}"/>
              </a:ext>
            </a:extLst>
          </p:cNvPr>
          <p:cNvPicPr>
            <a:picLocks noChangeAspect="1"/>
          </p:cNvPicPr>
          <p:nvPr/>
        </p:nvPicPr>
        <p:blipFill>
          <a:blip r:embed="rId10"/>
          <a:stretch>
            <a:fillRect/>
          </a:stretch>
        </p:blipFill>
        <p:spPr>
          <a:xfrm>
            <a:off x="2385164" y="4984348"/>
            <a:ext cx="5797848" cy="1384371"/>
          </a:xfrm>
          <a:prstGeom prst="rect">
            <a:avLst/>
          </a:prstGeom>
        </p:spPr>
      </p:pic>
      <p:pic>
        <p:nvPicPr>
          <p:cNvPr id="20" name="图片 19">
            <a:extLst>
              <a:ext uri="{FF2B5EF4-FFF2-40B4-BE49-F238E27FC236}">
                <a16:creationId xmlns:a16="http://schemas.microsoft.com/office/drawing/2014/main" id="{50CDF93D-6C29-95A2-3BB5-79832A5B1EF0}"/>
              </a:ext>
            </a:extLst>
          </p:cNvPr>
          <p:cNvPicPr>
            <a:picLocks noChangeAspect="1"/>
          </p:cNvPicPr>
          <p:nvPr/>
        </p:nvPicPr>
        <p:blipFill>
          <a:blip r:embed="rId11"/>
          <a:stretch>
            <a:fillRect/>
          </a:stretch>
        </p:blipFill>
        <p:spPr>
          <a:xfrm>
            <a:off x="1468580" y="6457313"/>
            <a:ext cx="1541816" cy="369858"/>
          </a:xfrm>
          <a:prstGeom prst="rect">
            <a:avLst/>
          </a:prstGeom>
        </p:spPr>
      </p:pic>
    </p:spTree>
    <p:extLst>
      <p:ext uri="{BB962C8B-B14F-4D97-AF65-F5344CB8AC3E}">
        <p14:creationId xmlns:p14="http://schemas.microsoft.com/office/powerpoint/2010/main" val="1363262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5" y="210746"/>
            <a:ext cx="6322621"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sz="2800" b="1" dirty="0">
                <a:latin typeface="Times New Roman" panose="02020603050405020304" pitchFamily="18" charset="0"/>
                <a:cs typeface="Times New Roman" panose="02020603050405020304" pitchFamily="18" charset="0"/>
              </a:rPr>
              <a:t>b </a:t>
            </a:r>
            <a:r>
              <a:rPr lang="en-US" altLang="zh-CN" sz="2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Inferring Policies of Other Agents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内容占位符 7">
            <a:extLst>
              <a:ext uri="{FF2B5EF4-FFF2-40B4-BE49-F238E27FC236}">
                <a16:creationId xmlns:a16="http://schemas.microsoft.com/office/drawing/2014/main" id="{539B7432-E92B-29DA-ADB4-72FD6D1E3F57}"/>
              </a:ext>
            </a:extLst>
          </p:cNvPr>
          <p:cNvPicPr>
            <a:picLocks noGrp="1" noChangeAspect="1"/>
          </p:cNvPicPr>
          <p:nvPr>
            <p:ph idx="1"/>
          </p:nvPr>
        </p:nvPicPr>
        <p:blipFill>
          <a:blip r:embed="rId3"/>
          <a:stretch>
            <a:fillRect/>
          </a:stretch>
        </p:blipFill>
        <p:spPr>
          <a:xfrm>
            <a:off x="865495" y="1336158"/>
            <a:ext cx="9311660" cy="5521842"/>
          </a:xfrm>
        </p:spPr>
      </p:pic>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6" name="文本框 5">
            <a:extLst>
              <a:ext uri="{FF2B5EF4-FFF2-40B4-BE49-F238E27FC236}">
                <a16:creationId xmlns:a16="http://schemas.microsoft.com/office/drawing/2014/main" id="{C92B149A-BA23-69D8-D0F8-74AD583587EC}"/>
              </a:ext>
            </a:extLst>
          </p:cNvPr>
          <p:cNvSpPr txBox="1"/>
          <p:nvPr/>
        </p:nvSpPr>
        <p:spPr>
          <a:xfrm flipH="1">
            <a:off x="654132" y="1051520"/>
            <a:ext cx="3564380" cy="738664"/>
          </a:xfrm>
          <a:prstGeom prst="rect">
            <a:avLst/>
          </a:prstGeom>
          <a:noFill/>
        </p:spPr>
        <p:txBody>
          <a:bodyPr wrap="square" rtlCol="0">
            <a:spAutoFit/>
          </a:bodyPr>
          <a:lstStyle/>
          <a:p>
            <a:r>
              <a:rPr lang="en-US" altLang="zh-CN" sz="2400" b="1" kern="100" dirty="0">
                <a:solidFill>
                  <a:srgbClr val="000000"/>
                </a:solidFill>
                <a:effectLst/>
                <a:latin typeface="Times New Roman" panose="02020603050405020304" pitchFamily="18" charset="0"/>
                <a:ea typeface="Times New Roman" panose="02020603050405020304" pitchFamily="18" charset="0"/>
              </a:rPr>
              <a:t>Policy Approximation</a:t>
            </a:r>
            <a:endParaRPr lang="zh-CN" altLang="zh-CN" sz="2400" b="1" kern="100" dirty="0">
              <a:solidFill>
                <a:srgbClr val="000000"/>
              </a:solidFill>
              <a:effectLst/>
              <a:latin typeface="Times New Roman" panose="02020603050405020304" pitchFamily="18" charset="0"/>
              <a:ea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8475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5" y="246372"/>
            <a:ext cx="5663540"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sz="2800" b="1" dirty="0">
                <a:latin typeface="Times New Roman" panose="02020603050405020304" pitchFamily="18" charset="0"/>
                <a:cs typeface="Times New Roman" panose="02020603050405020304" pitchFamily="18" charset="0"/>
              </a:rPr>
              <a:t>c Agents with Policy Ensembles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517566" y="1562574"/>
                <a:ext cx="10515600" cy="6002008"/>
              </a:xfrm>
            </p:spPr>
            <p:txBody>
              <a:bodyPr/>
              <a:lstStyle/>
              <a:p>
                <a:pPr marL="161925" indent="0" algn="just">
                  <a:lnSpc>
                    <a:spcPct val="100000"/>
                  </a:lnSpc>
                  <a:spcAft>
                    <a:spcPts val="1365"/>
                  </a:spcAft>
                  <a:buNone/>
                </a:pPr>
                <a:r>
                  <a:rPr lang="en-US" altLang="zh-CN" sz="2000" kern="100" dirty="0">
                    <a:solidFill>
                      <a:srgbClr val="000000"/>
                    </a:solidFill>
                    <a:effectLst/>
                    <a:latin typeface="Times New Roman" panose="02020603050405020304" pitchFamily="18" charset="0"/>
                    <a:ea typeface="Times New Roman" panose="02020603050405020304" pitchFamily="18" charset="0"/>
                  </a:rPr>
                  <a:t>In competitive settings, agents can derive </a:t>
                </a:r>
                <a:r>
                  <a:rPr lang="en-US" altLang="zh-CN" sz="2000" kern="100" dirty="0">
                    <a:solidFill>
                      <a:srgbClr val="FF0000"/>
                    </a:solidFill>
                    <a:effectLst/>
                    <a:latin typeface="Times New Roman" panose="02020603050405020304" pitchFamily="18" charset="0"/>
                    <a:ea typeface="Times New Roman" panose="02020603050405020304" pitchFamily="18" charset="0"/>
                  </a:rPr>
                  <a:t>a strong policy by overfitting</a:t>
                </a:r>
                <a:r>
                  <a:rPr lang="en-US" altLang="zh-CN" sz="2000" kern="100" dirty="0">
                    <a:solidFill>
                      <a:srgbClr val="000000"/>
                    </a:solidFill>
                    <a:effectLst/>
                    <a:latin typeface="Times New Roman" panose="02020603050405020304" pitchFamily="18" charset="0"/>
                    <a:ea typeface="Times New Roman" panose="02020603050405020304" pitchFamily="18" charset="0"/>
                  </a:rPr>
                  <a:t> to the behavior Of their competitors.</a:t>
                </a:r>
                <a:endParaRPr lang="zh-CN" altLang="zh-CN" sz="2000" kern="100" dirty="0">
                  <a:solidFill>
                    <a:srgbClr val="000000"/>
                  </a:solidFill>
                  <a:effectLst/>
                  <a:latin typeface="Times New Roman" panose="02020603050405020304" pitchFamily="18" charset="0"/>
                  <a:ea typeface="Times New Roman" panose="02020603050405020304" pitchFamily="18" charset="0"/>
                </a:endParaRPr>
              </a:p>
              <a:p>
                <a:pPr marL="161925" indent="0" algn="just">
                  <a:lnSpc>
                    <a:spcPct val="100000"/>
                  </a:lnSpc>
                  <a:spcAft>
                    <a:spcPts val="1260"/>
                  </a:spcAft>
                  <a:buNone/>
                </a:pPr>
                <a:r>
                  <a:rPr lang="en-US" altLang="zh-CN" sz="2000" kern="100" dirty="0">
                    <a:solidFill>
                      <a:srgbClr val="000000"/>
                    </a:solidFill>
                    <a:effectLst/>
                    <a:latin typeface="Times New Roman" panose="02020603050405020304" pitchFamily="18" charset="0"/>
                    <a:ea typeface="Times New Roman" panose="02020603050405020304" pitchFamily="18" charset="0"/>
                  </a:rPr>
                  <a:t>Such </a:t>
                </a:r>
                <a:r>
                  <a:rPr lang="en-US" altLang="zh-CN" sz="2000" kern="100" dirty="0">
                    <a:solidFill>
                      <a:srgbClr val="FF0000"/>
                    </a:solidFill>
                    <a:effectLst/>
                    <a:latin typeface="Times New Roman" panose="02020603050405020304" pitchFamily="18" charset="0"/>
                    <a:ea typeface="Times New Roman" panose="02020603050405020304" pitchFamily="18" charset="0"/>
                  </a:rPr>
                  <a:t>policy may fail when the competitors alter strategies</a:t>
                </a:r>
                <a:r>
                  <a:rPr lang="en-US" altLang="zh-CN" sz="2000" kern="100" dirty="0">
                    <a:solidFill>
                      <a:srgbClr val="000000"/>
                    </a:solidFill>
                    <a:effectLst/>
                    <a:latin typeface="Times New Roman" panose="02020603050405020304" pitchFamily="18" charset="0"/>
                    <a:ea typeface="Times New Roman" panose="02020603050405020304" pitchFamily="18" charset="0"/>
                  </a:rPr>
                  <a:t>.</a:t>
                </a:r>
                <a:endParaRPr lang="zh-CN" altLang="zh-CN" sz="2000" kern="100" dirty="0">
                  <a:solidFill>
                    <a:srgbClr val="000000"/>
                  </a:solidFill>
                  <a:effectLst/>
                  <a:latin typeface="Times New Roman" panose="02020603050405020304" pitchFamily="18" charset="0"/>
                  <a:ea typeface="Times New Roman" panose="02020603050405020304" pitchFamily="18" charset="0"/>
                </a:endParaRPr>
              </a:p>
              <a:p>
                <a:pPr marL="152400" indent="0" algn="just">
                  <a:lnSpc>
                    <a:spcPct val="100000"/>
                  </a:lnSpc>
                  <a:spcAft>
                    <a:spcPts val="15"/>
                  </a:spcAft>
                  <a:buNone/>
                </a:pPr>
                <a:r>
                  <a:rPr lang="en-US" altLang="zh-CN" sz="2000" kern="100" dirty="0">
                    <a:solidFill>
                      <a:srgbClr val="000000"/>
                    </a:solidFill>
                    <a:effectLst/>
                    <a:latin typeface="Times New Roman" panose="02020603050405020304" pitchFamily="18" charset="0"/>
                    <a:ea typeface="Times New Roman" panose="02020603050405020304" pitchFamily="18" charset="0"/>
                  </a:rPr>
                  <a:t>In this work, </a:t>
                </a:r>
                <a:r>
                  <a:rPr lang="en-US" altLang="zh-CN" sz="2000" kern="100" dirty="0">
                    <a:solidFill>
                      <a:srgbClr val="FF0000"/>
                    </a:solidFill>
                    <a:effectLst/>
                    <a:latin typeface="Times New Roman" panose="02020603050405020304" pitchFamily="18" charset="0"/>
                    <a:ea typeface="Times New Roman" panose="02020603050405020304" pitchFamily="18" charset="0"/>
                  </a:rPr>
                  <a:t>training collection of </a:t>
                </a:r>
                <a14:m>
                  <m:oMath xmlns:m="http://schemas.openxmlformats.org/officeDocument/2006/math">
                    <m:r>
                      <a:rPr lang="en-US" altLang="zh-CN" sz="2000" i="1" kern="100" dirty="0" smtClean="0">
                        <a:solidFill>
                          <a:srgbClr val="FF0000"/>
                        </a:solidFill>
                        <a:effectLst/>
                        <a:latin typeface="Cambria Math" panose="02040503050406030204" pitchFamily="18" charset="0"/>
                        <a:ea typeface="Times New Roman" panose="02020603050405020304" pitchFamily="18" charset="0"/>
                      </a:rPr>
                      <m:t>𝐾</m:t>
                    </m:r>
                  </m:oMath>
                </a14:m>
                <a:r>
                  <a:rPr lang="en-US" altLang="zh-CN" sz="2000" kern="100" dirty="0">
                    <a:solidFill>
                      <a:srgbClr val="FF0000"/>
                    </a:solidFill>
                    <a:effectLst/>
                    <a:latin typeface="Times New Roman" panose="02020603050405020304" pitchFamily="18" charset="0"/>
                    <a:ea typeface="Times New Roman" panose="02020603050405020304" pitchFamily="18" charset="0"/>
                  </a:rPr>
                  <a:t> different sub-policies </a:t>
                </a:r>
                <a:r>
                  <a:rPr lang="en-US" altLang="zh-CN" sz="2000" kern="100" dirty="0">
                    <a:solidFill>
                      <a:srgbClr val="000000"/>
                    </a:solidFill>
                    <a:effectLst/>
                    <a:latin typeface="Times New Roman" panose="02020603050405020304" pitchFamily="18" charset="0"/>
                    <a:ea typeface="Times New Roman" panose="02020603050405020304" pitchFamily="18" charset="0"/>
                  </a:rPr>
                  <a:t>is introduced.</a:t>
                </a:r>
              </a:p>
              <a:p>
                <a:pPr marL="152400" indent="0" algn="just">
                  <a:lnSpc>
                    <a:spcPct val="112000"/>
                  </a:lnSpc>
                  <a:spcAft>
                    <a:spcPts val="15"/>
                  </a:spcAft>
                  <a:buNone/>
                </a:pPr>
                <a:endParaRPr lang="en-US" altLang="zh-CN" sz="2000" kern="100" dirty="0">
                  <a:solidFill>
                    <a:srgbClr val="000000"/>
                  </a:solidFill>
                  <a:latin typeface="Times New Roman" panose="02020603050405020304" pitchFamily="18" charset="0"/>
                  <a:ea typeface="Times New Roman" panose="02020603050405020304" pitchFamily="18" charset="0"/>
                </a:endParaRPr>
              </a:p>
              <a:p>
                <a:pPr marL="152400" indent="0" algn="just">
                  <a:lnSpc>
                    <a:spcPct val="112000"/>
                  </a:lnSpc>
                  <a:spcAft>
                    <a:spcPts val="15"/>
                  </a:spcAf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Maximizing the ensemble objective:</a:t>
                </a:r>
              </a:p>
              <a:p>
                <a:pPr marL="152400" indent="0" algn="just">
                  <a:lnSpc>
                    <a:spcPct val="112000"/>
                  </a:lnSpc>
                  <a:spcAft>
                    <a:spcPts val="15"/>
                  </a:spcAft>
                  <a:buNone/>
                </a:pPr>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marL="152400" indent="0" algn="just">
                  <a:lnSpc>
                    <a:spcPct val="112000"/>
                  </a:lnSpc>
                  <a:spcAft>
                    <a:spcPts val="15"/>
                  </a:spcAft>
                  <a:buNone/>
                </a:pPr>
                <a:endParaRPr lang="en-US" altLang="zh-CN" sz="1800" kern="100" dirty="0">
                  <a:solidFill>
                    <a:srgbClr val="000000"/>
                  </a:solidFill>
                  <a:effectLst/>
                  <a:latin typeface="Times New Roman" panose="02020603050405020304" pitchFamily="18" charset="0"/>
                  <a:ea typeface="Times New Roman" panose="02020603050405020304" pitchFamily="18" charset="0"/>
                </a:endParaRPr>
              </a:p>
              <a:p>
                <a:pPr marL="152400" indent="0" algn="just">
                  <a:lnSpc>
                    <a:spcPct val="112000"/>
                  </a:lnSpc>
                  <a:spcAft>
                    <a:spcPts val="15"/>
                  </a:spcAf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Model maintains Replay buffer </a:t>
                </a:r>
                <a14:m>
                  <m:oMath xmlns:m="http://schemas.openxmlformats.org/officeDocument/2006/math">
                    <m:sSubSup>
                      <m:sSubSupPr>
                        <m:ctrlPr>
                          <a:rPr lang="en-US" altLang="zh-CN" sz="1800" i="1" smtClean="0">
                            <a:solidFill>
                              <a:srgbClr val="000000"/>
                            </a:solidFill>
                            <a:effectLst/>
                            <a:latin typeface="Cambria Math" panose="02040503050406030204" pitchFamily="18" charset="0"/>
                          </a:rPr>
                        </m:ctrlPr>
                      </m:sSubSupPr>
                      <m:e>
                        <m:r>
                          <a:rPr lang="zh-CN" altLang="en-US" sz="1800" i="1" smtClean="0">
                            <a:solidFill>
                              <a:srgbClr val="000000"/>
                            </a:solidFill>
                            <a:effectLst/>
                            <a:latin typeface="Cambria Math" panose="02040503050406030204" pitchFamily="18" charset="0"/>
                          </a:rPr>
                          <m:t>𝒟</m:t>
                        </m:r>
                      </m:e>
                      <m:sub>
                        <m:r>
                          <a:rPr lang="en-US" altLang="zh-CN" sz="1800" b="0" i="1" smtClean="0">
                            <a:solidFill>
                              <a:srgbClr val="000000"/>
                            </a:solidFill>
                            <a:effectLst/>
                            <a:latin typeface="Cambria Math" panose="02040503050406030204" pitchFamily="18" charset="0"/>
                          </a:rPr>
                          <m:t>𝑖</m:t>
                        </m:r>
                      </m:sub>
                      <m:sup>
                        <m:r>
                          <a:rPr lang="en-US" altLang="zh-CN" sz="1800" b="0" i="1" smtClean="0">
                            <a:solidFill>
                              <a:srgbClr val="000000"/>
                            </a:solidFill>
                            <a:effectLst/>
                            <a:latin typeface="Cambria Math" panose="02040503050406030204" pitchFamily="18" charset="0"/>
                          </a:rPr>
                          <m:t>𝑘</m:t>
                        </m:r>
                      </m:sup>
                    </m:sSubSup>
                  </m:oMath>
                </a14:m>
                <a:r>
                  <a:rPr lang="en-US" altLang="zh-CN" sz="1800" kern="100" dirty="0">
                    <a:solidFill>
                      <a:srgbClr val="000000"/>
                    </a:solidFill>
                    <a:effectLst/>
                    <a:latin typeface="Times New Roman" panose="02020603050405020304" pitchFamily="18" charset="0"/>
                    <a:ea typeface="Times New Roman" panose="02020603050405020304" pitchFamily="18" charset="0"/>
                  </a:rPr>
                  <a:t> for each sub-policy </a:t>
                </a:r>
                <a14:m>
                  <m:oMath xmlns:m="http://schemas.openxmlformats.org/officeDocument/2006/math">
                    <m:sSubSup>
                      <m:sSubSupPr>
                        <m:ctrlPr>
                          <a:rPr lang="en-US" altLang="zh-CN" sz="1800" i="1" smtClean="0">
                            <a:solidFill>
                              <a:srgbClr val="000000"/>
                            </a:solidFill>
                            <a:effectLst/>
                            <a:latin typeface="Cambria Math" panose="02040503050406030204" pitchFamily="18" charset="0"/>
                          </a:rPr>
                        </m:ctrlPr>
                      </m:sSubSupPr>
                      <m:e>
                        <m:r>
                          <a:rPr lang="zh-CN" altLang="en-US" sz="1800" i="1" smtClean="0">
                            <a:solidFill>
                              <a:srgbClr val="000000"/>
                            </a:solidFill>
                            <a:effectLst/>
                            <a:latin typeface="Cambria Math" panose="02040503050406030204" pitchFamily="18" charset="0"/>
                          </a:rPr>
                          <m:t>𝜇</m:t>
                        </m:r>
                      </m:e>
                      <m:sub>
                        <m:r>
                          <a:rPr lang="en-US" altLang="zh-CN" sz="1800" b="0" i="1" smtClean="0">
                            <a:solidFill>
                              <a:srgbClr val="000000"/>
                            </a:solidFill>
                            <a:effectLst/>
                            <a:latin typeface="Cambria Math" panose="02040503050406030204" pitchFamily="18" charset="0"/>
                          </a:rPr>
                          <m:t>𝑖</m:t>
                        </m:r>
                      </m:sub>
                      <m:sup>
                        <m:r>
                          <a:rPr lang="en-US" altLang="zh-CN" sz="1800" b="0" i="1" smtClean="0">
                            <a:solidFill>
                              <a:srgbClr val="000000"/>
                            </a:solidFill>
                            <a:effectLst/>
                            <a:latin typeface="Cambria Math" panose="02040503050406030204" pitchFamily="18" charset="0"/>
                          </a:rPr>
                          <m:t>𝑘</m:t>
                        </m:r>
                      </m:sup>
                    </m:sSubSup>
                    <m:r>
                      <a:rPr lang="en-US" altLang="zh-CN" sz="1800" b="0" i="1" smtClean="0">
                        <a:solidFill>
                          <a:srgbClr val="000000"/>
                        </a:solidFill>
                        <a:effectLst/>
                        <a:latin typeface="Cambria Math" panose="02040503050406030204" pitchFamily="18" charset="0"/>
                      </a:rPr>
                      <m:t> </m:t>
                    </m:r>
                  </m:oMath>
                </a14:m>
                <a:r>
                  <a:rPr lang="en-US" altLang="zh-CN" sz="1800" kern="100" dirty="0">
                    <a:solidFill>
                      <a:srgbClr val="000000"/>
                    </a:solidFill>
                    <a:effectLst/>
                    <a:latin typeface="Times New Roman" panose="02020603050405020304" pitchFamily="18" charset="0"/>
                    <a:ea typeface="Times New Roman" panose="02020603050405020304" pitchFamily="18" charset="0"/>
                  </a:rPr>
                  <a:t>Of agent </a:t>
                </a:r>
                <a14:m>
                  <m:oMath xmlns:m="http://schemas.openxmlformats.org/officeDocument/2006/math">
                    <m:r>
                      <a:rPr lang="en-US" altLang="zh-CN" sz="1800" i="1" kern="100" dirty="0" smtClean="0">
                        <a:solidFill>
                          <a:srgbClr val="000000"/>
                        </a:solidFill>
                        <a:effectLst/>
                        <a:latin typeface="Cambria Math" panose="02040503050406030204" pitchFamily="18" charset="0"/>
                        <a:ea typeface="Times New Roman" panose="02020603050405020304" pitchFamily="18" charset="0"/>
                      </a:rPr>
                      <m:t>𝑖</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marL="152400" indent="0" algn="just">
                  <a:lnSpc>
                    <a:spcPct val="112000"/>
                  </a:lnSpc>
                  <a:spcAft>
                    <a:spcPts val="15"/>
                  </a:spcAft>
                  <a:buNone/>
                </a:pPr>
                <a:endParaRPr lang="zh-CN" altLang="zh-CN" sz="2000" kern="100" dirty="0">
                  <a:solidFill>
                    <a:srgbClr val="000000"/>
                  </a:solidFill>
                  <a:effectLst/>
                  <a:latin typeface="Times New Roman" panose="02020603050405020304" pitchFamily="18" charset="0"/>
                  <a:ea typeface="Times New Roman" panose="02020603050405020304" pitchFamily="18" charset="0"/>
                </a:endParaRPr>
              </a:p>
              <a:p>
                <a:endParaRPr lang="zh-CN" altLang="en-US" dirty="0"/>
              </a:p>
            </p:txBody>
          </p:sp>
        </mc:Choice>
        <mc:Fallback xmlns="">
          <p:sp>
            <p:nvSpPr>
              <p:cNvPr id="3" name="内容占位符 2">
                <a:extLst>
                  <a:ext uri="{FF2B5EF4-FFF2-40B4-BE49-F238E27FC236}">
                    <a16:creationId xmlns:a16="http://schemas.microsoft.com/office/drawing/2014/main" id="{62BC021E-80F3-2F13-551B-90D8AD232E8C}"/>
                  </a:ext>
                </a:extLst>
              </p:cNvPr>
              <p:cNvSpPr>
                <a:spLocks noGrp="1" noRot="1" noChangeAspect="1" noMove="1" noResize="1" noEditPoints="1" noAdjustHandles="1" noChangeArrowheads="1" noChangeShapeType="1" noTextEdit="1"/>
              </p:cNvSpPr>
              <p:nvPr>
                <p:ph idx="1"/>
              </p:nvPr>
            </p:nvSpPr>
            <p:spPr>
              <a:xfrm>
                <a:off x="517566" y="1562574"/>
                <a:ext cx="10515600" cy="6002008"/>
              </a:xfrm>
              <a:blipFill>
                <a:blip r:embed="rId3"/>
                <a:stretch>
                  <a:fillRect t="-508" r="-580"/>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383F06A0-8ECB-9268-E851-0AAD711D3B89}"/>
              </a:ext>
            </a:extLst>
          </p:cNvPr>
          <p:cNvSpPr txBox="1"/>
          <p:nvPr/>
        </p:nvSpPr>
        <p:spPr>
          <a:xfrm>
            <a:off x="517566" y="1041200"/>
            <a:ext cx="7501413" cy="469167"/>
          </a:xfrm>
          <a:prstGeom prst="rect">
            <a:avLst/>
          </a:prstGeom>
          <a:noFill/>
        </p:spPr>
        <p:txBody>
          <a:bodyPr wrap="none" rtlCol="0">
            <a:spAutoFit/>
          </a:bodyPr>
          <a:lstStyle/>
          <a:p>
            <a:pPr marL="111125" indent="-6350">
              <a:lnSpc>
                <a:spcPct val="110000"/>
              </a:lnSpc>
              <a:spcAft>
                <a:spcPts val="1430"/>
              </a:spcAft>
            </a:pPr>
            <a:r>
              <a:rPr lang="en-US" altLang="zh-CN" sz="2400" b="1" kern="100" dirty="0">
                <a:solidFill>
                  <a:srgbClr val="000000"/>
                </a:solidFill>
                <a:effectLst/>
                <a:latin typeface="Times New Roman" panose="02020603050405020304" pitchFamily="18" charset="0"/>
                <a:ea typeface="Times New Roman" panose="02020603050405020304" pitchFamily="18" charset="0"/>
              </a:rPr>
              <a:t>Policy Ensembles to prevent over-fitting to competitors</a:t>
            </a:r>
            <a:endParaRPr lang="zh-CN" altLang="zh-CN" sz="24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7" name="图片 6">
            <a:extLst>
              <a:ext uri="{FF2B5EF4-FFF2-40B4-BE49-F238E27FC236}">
                <a16:creationId xmlns:a16="http://schemas.microsoft.com/office/drawing/2014/main" id="{97D591CC-292D-0280-A27B-F0F81F87D034}"/>
              </a:ext>
            </a:extLst>
          </p:cNvPr>
          <p:cNvPicPr>
            <a:picLocks noChangeAspect="1"/>
          </p:cNvPicPr>
          <p:nvPr/>
        </p:nvPicPr>
        <p:blipFill rotWithShape="1">
          <a:blip r:embed="rId4"/>
          <a:srcRect l="2845" t="13972" r="3831" b="16888"/>
          <a:stretch/>
        </p:blipFill>
        <p:spPr>
          <a:xfrm>
            <a:off x="3200399" y="3429000"/>
            <a:ext cx="3616037" cy="537358"/>
          </a:xfrm>
          <a:prstGeom prst="rect">
            <a:avLst/>
          </a:prstGeom>
        </p:spPr>
      </p:pic>
      <p:pic>
        <p:nvPicPr>
          <p:cNvPr id="9" name="图片 8">
            <a:extLst>
              <a:ext uri="{FF2B5EF4-FFF2-40B4-BE49-F238E27FC236}">
                <a16:creationId xmlns:a16="http://schemas.microsoft.com/office/drawing/2014/main" id="{2341ACE2-4B5C-DD80-64A5-91D0E8D1C73F}"/>
              </a:ext>
            </a:extLst>
          </p:cNvPr>
          <p:cNvPicPr>
            <a:picLocks noChangeAspect="1"/>
          </p:cNvPicPr>
          <p:nvPr/>
        </p:nvPicPr>
        <p:blipFill rotWithShape="1">
          <a:blip r:embed="rId5"/>
          <a:srcRect l="1485" t="12745" r="3016" b="17129"/>
          <a:stretch/>
        </p:blipFill>
        <p:spPr>
          <a:xfrm>
            <a:off x="2582883" y="4491842"/>
            <a:ext cx="5676406" cy="605642"/>
          </a:xfrm>
          <a:prstGeom prst="rect">
            <a:avLst/>
          </a:prstGeom>
        </p:spPr>
      </p:pic>
      <p:pic>
        <p:nvPicPr>
          <p:cNvPr id="11" name="图片 10">
            <a:extLst>
              <a:ext uri="{FF2B5EF4-FFF2-40B4-BE49-F238E27FC236}">
                <a16:creationId xmlns:a16="http://schemas.microsoft.com/office/drawing/2014/main" id="{41B26A60-412C-CF43-8022-61ACBA787F90}"/>
              </a:ext>
            </a:extLst>
          </p:cNvPr>
          <p:cNvPicPr>
            <a:picLocks noChangeAspect="1"/>
          </p:cNvPicPr>
          <p:nvPr/>
        </p:nvPicPr>
        <p:blipFill>
          <a:blip r:embed="rId6"/>
          <a:stretch>
            <a:fillRect/>
          </a:stretch>
        </p:blipFill>
        <p:spPr>
          <a:xfrm>
            <a:off x="1247366" y="5743245"/>
            <a:ext cx="8977290" cy="868383"/>
          </a:xfrm>
          <a:prstGeom prst="rect">
            <a:avLst/>
          </a:prstGeom>
        </p:spPr>
      </p:pic>
    </p:spTree>
    <p:extLst>
      <p:ext uri="{BB962C8B-B14F-4D97-AF65-F5344CB8AC3E}">
        <p14:creationId xmlns:p14="http://schemas.microsoft.com/office/powerpoint/2010/main" val="342628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2728150"/>
            <a:ext cx="10515600" cy="4351338"/>
          </a:xfrm>
        </p:spPr>
        <p:txBody>
          <a:bodyPr/>
          <a:lstStyle/>
          <a:p>
            <a:pPr marL="571500" indent="-571500">
              <a:buFont typeface="+mj-lt"/>
              <a:buAutoNum type="romanUcPeriod"/>
            </a:pPr>
            <a:r>
              <a:rPr lang="en-US" altLang="zh-CN" sz="2400" kern="100" dirty="0">
                <a:solidFill>
                  <a:srgbClr val="000000"/>
                </a:solidFill>
                <a:effectLst/>
                <a:latin typeface="Times New Roman" panose="02020603050405020304" pitchFamily="18" charset="0"/>
                <a:ea typeface="Times New Roman" panose="02020603050405020304" pitchFamily="18" charset="0"/>
              </a:rPr>
              <a:t>Comparison to Decentralized Reinforcement Learning Methods</a:t>
            </a:r>
          </a:p>
          <a:p>
            <a:pPr marL="571500" indent="-571500">
              <a:buFont typeface="+mj-lt"/>
              <a:buAutoNum type="romanUcPeriod"/>
            </a:pPr>
            <a:endParaRPr lang="zh-CN" altLang="zh-CN" sz="2400" kern="100" dirty="0">
              <a:solidFill>
                <a:srgbClr val="000000"/>
              </a:solidFill>
              <a:effectLst/>
              <a:latin typeface="Times New Roman" panose="02020603050405020304" pitchFamily="18" charset="0"/>
              <a:ea typeface="Times New Roman" panose="02020603050405020304" pitchFamily="18" charset="0"/>
            </a:endParaRPr>
          </a:p>
          <a:p>
            <a:pPr marL="571500" indent="-571500">
              <a:buFont typeface="+mj-lt"/>
              <a:buAutoNum type="romanUcPeriod"/>
            </a:pPr>
            <a:r>
              <a:rPr lang="en-US" altLang="zh-CN" sz="2400" kern="100" dirty="0">
                <a:solidFill>
                  <a:srgbClr val="000000"/>
                </a:solidFill>
                <a:effectLst/>
                <a:latin typeface="Times New Roman" panose="02020603050405020304" pitchFamily="18" charset="0"/>
                <a:ea typeface="Times New Roman" panose="02020603050405020304" pitchFamily="18" charset="0"/>
              </a:rPr>
              <a:t>Effect of Learning Polices of Other Agents</a:t>
            </a:r>
          </a:p>
          <a:p>
            <a:pPr marL="571500" indent="-571500">
              <a:buFont typeface="+mj-lt"/>
              <a:buAutoNum type="romanUcPeriod"/>
            </a:pPr>
            <a:endParaRPr lang="zh-CN" altLang="zh-CN" sz="2400" kern="100" dirty="0">
              <a:solidFill>
                <a:srgbClr val="000000"/>
              </a:solidFill>
              <a:effectLst/>
              <a:latin typeface="Times New Roman" panose="02020603050405020304" pitchFamily="18" charset="0"/>
              <a:ea typeface="Times New Roman" panose="02020603050405020304" pitchFamily="18" charset="0"/>
            </a:endParaRPr>
          </a:p>
          <a:p>
            <a:pPr marL="571500" indent="-571500">
              <a:buFont typeface="+mj-lt"/>
              <a:buAutoNum type="romanUcPeriod"/>
            </a:pPr>
            <a:r>
              <a:rPr lang="en-US" altLang="zh-CN" sz="2400" kern="100" dirty="0">
                <a:solidFill>
                  <a:srgbClr val="000000"/>
                </a:solidFill>
                <a:effectLst/>
                <a:latin typeface="Times New Roman" panose="02020603050405020304" pitchFamily="18" charset="0"/>
                <a:ea typeface="Times New Roman" panose="02020603050405020304" pitchFamily="18" charset="0"/>
              </a:rPr>
              <a:t>Effect of Training with Policy Ensembles</a:t>
            </a:r>
            <a:endParaRPr lang="zh-CN" altLang="zh-CN" sz="24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zh-CN" altLang="en-US" dirty="0"/>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54509"/>
            <a:ext cx="142622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Problems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724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54509"/>
            <a:ext cx="142622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Problems</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5F74EEE-161E-9678-E2EA-164832DF8DC1}"/>
              </a:ext>
            </a:extLst>
          </p:cNvPr>
          <p:cNvPicPr>
            <a:picLocks noChangeAspect="1"/>
          </p:cNvPicPr>
          <p:nvPr/>
        </p:nvPicPr>
        <p:blipFill>
          <a:blip r:embed="rId3"/>
          <a:stretch>
            <a:fillRect/>
          </a:stretch>
        </p:blipFill>
        <p:spPr>
          <a:xfrm>
            <a:off x="1150275" y="1416174"/>
            <a:ext cx="9148833" cy="5285624"/>
          </a:xfrm>
          <a:prstGeom prst="rect">
            <a:avLst/>
          </a:prstGeom>
        </p:spPr>
      </p:pic>
    </p:spTree>
    <p:extLst>
      <p:ext uri="{BB962C8B-B14F-4D97-AF65-F5344CB8AC3E}">
        <p14:creationId xmlns:p14="http://schemas.microsoft.com/office/powerpoint/2010/main" val="2215902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9BD77-51F6-026D-BBEB-0A6EE1B82A1E}"/>
              </a:ext>
            </a:extLst>
          </p:cNvPr>
          <p:cNvSpPr>
            <a:spLocks noGrp="1"/>
          </p:cNvSpPr>
          <p:nvPr>
            <p:ph type="title"/>
          </p:nvPr>
        </p:nvSpPr>
        <p:spPr>
          <a:xfrm>
            <a:off x="838200" y="745135"/>
            <a:ext cx="10515600" cy="1325563"/>
          </a:xfrm>
        </p:spPr>
        <p:txBody>
          <a:bodyPr/>
          <a:lstStyle/>
          <a:p>
            <a:pPr algn="ctr"/>
            <a:r>
              <a:rPr lang="en-US" altLang="zh-CN" b="1" dirty="0">
                <a:latin typeface="+mn-lt"/>
              </a:rPr>
              <a:t>INDEX</a:t>
            </a:r>
            <a:endParaRPr lang="zh-CN" altLang="en-US" b="1" dirty="0">
              <a:latin typeface="+mn-lt"/>
            </a:endParaRPr>
          </a:p>
        </p:txBody>
      </p:sp>
      <p:sp>
        <p:nvSpPr>
          <p:cNvPr id="3" name="内容占位符 2">
            <a:extLst>
              <a:ext uri="{FF2B5EF4-FFF2-40B4-BE49-F238E27FC236}">
                <a16:creationId xmlns:a16="http://schemas.microsoft.com/office/drawing/2014/main" id="{E880F2CE-862E-F570-61F3-800B5C354DB9}"/>
              </a:ext>
            </a:extLst>
          </p:cNvPr>
          <p:cNvSpPr>
            <a:spLocks noGrp="1"/>
          </p:cNvSpPr>
          <p:nvPr>
            <p:ph idx="1"/>
          </p:nvPr>
        </p:nvSpPr>
        <p:spPr>
          <a:xfrm>
            <a:off x="838200" y="2259074"/>
            <a:ext cx="10515600" cy="4351338"/>
          </a:xfrm>
        </p:spPr>
        <p:txBody>
          <a:bodyPr/>
          <a:lstStyle/>
          <a:p>
            <a:pPr marL="514350" indent="-514350">
              <a:buAutoNum type="arabicPeriod"/>
            </a:pPr>
            <a:r>
              <a:rPr lang="en-US" altLang="zh-CN" b="1" dirty="0">
                <a:latin typeface="Times New Roman" panose="02020603050405020304" pitchFamily="18" charset="0"/>
                <a:cs typeface="Times New Roman" panose="02020603050405020304" pitchFamily="18" charset="0"/>
              </a:rPr>
              <a:t>Introduction</a:t>
            </a:r>
          </a:p>
          <a:p>
            <a:pPr marL="514350" indent="-514350">
              <a:buAutoNum type="arabicPeriod"/>
            </a:pPr>
            <a:r>
              <a:rPr lang="en-US" altLang="zh-CN" b="1" dirty="0">
                <a:latin typeface="Times New Roman" panose="02020603050405020304" pitchFamily="18" charset="0"/>
                <a:cs typeface="Times New Roman" panose="02020603050405020304" pitchFamily="18" charset="0"/>
              </a:rPr>
              <a:t>Background</a:t>
            </a:r>
          </a:p>
          <a:p>
            <a:pPr marL="514350" indent="-514350">
              <a:buAutoNum type="arabicPeriod"/>
            </a:pPr>
            <a:r>
              <a:rPr lang="en-US" altLang="zh-CN" b="1" dirty="0">
                <a:latin typeface="Times New Roman" panose="02020603050405020304" pitchFamily="18" charset="0"/>
                <a:cs typeface="Times New Roman" panose="02020603050405020304" pitchFamily="18" charset="0"/>
              </a:rPr>
              <a:t>MADDPG</a:t>
            </a:r>
          </a:p>
          <a:p>
            <a:pPr marL="742950" lvl="1" indent="-285750" fontAlgn="base">
              <a:lnSpc>
                <a:spcPct val="104000"/>
              </a:lnSpc>
              <a:spcAft>
                <a:spcPts val="325"/>
              </a:spcAft>
              <a:buClr>
                <a:srgbClr val="000000"/>
              </a:buClr>
              <a:buSzPts val="1700"/>
              <a:buFont typeface="+mj-lt"/>
              <a:buAutoNum type="alphaLcPeriod"/>
            </a:pPr>
            <a:r>
              <a:rPr lang="en-US" altLang="zh-C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Multi-Agent Actor Critic</a:t>
            </a:r>
            <a:endParaRPr lang="zh-CN" altLang="zh-C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fontAlgn="base">
              <a:lnSpc>
                <a:spcPct val="107000"/>
              </a:lnSpc>
              <a:spcAft>
                <a:spcPts val="525"/>
              </a:spcAft>
              <a:buClr>
                <a:srgbClr val="000000"/>
              </a:buClr>
              <a:buSzPts val="1700"/>
              <a:buFont typeface="+mj-lt"/>
              <a:buAutoNum type="alphaLcPeriod"/>
            </a:pPr>
            <a:r>
              <a:rPr lang="en-US" altLang="zh-C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Inferring Policies of Other Agents</a:t>
            </a:r>
          </a:p>
          <a:p>
            <a:pPr marL="742950" lvl="1" indent="-285750" fontAlgn="base">
              <a:lnSpc>
                <a:spcPct val="107000"/>
              </a:lnSpc>
              <a:spcAft>
                <a:spcPts val="525"/>
              </a:spcAft>
              <a:buClr>
                <a:srgbClr val="000000"/>
              </a:buClr>
              <a:buSzPts val="1700"/>
              <a:buFont typeface="+mj-lt"/>
              <a:buAutoNum type="alphaLcPeriod"/>
            </a:pPr>
            <a:r>
              <a:rPr lang="en-US" altLang="zh-C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Agents with Policy Ensembles</a:t>
            </a:r>
            <a:endParaRPr lang="zh-CN" altLang="zh-C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4.   Experiments</a:t>
            </a:r>
          </a:p>
          <a:p>
            <a:pPr marL="0" indent="0">
              <a:buNone/>
            </a:pPr>
            <a:endParaRPr lang="zh-CN" altLang="en-US" dirty="0"/>
          </a:p>
        </p:txBody>
      </p:sp>
      <p:cxnSp>
        <p:nvCxnSpPr>
          <p:cNvPr id="5" name="直接连接符 4">
            <a:extLst>
              <a:ext uri="{FF2B5EF4-FFF2-40B4-BE49-F238E27FC236}">
                <a16:creationId xmlns:a16="http://schemas.microsoft.com/office/drawing/2014/main" id="{67F66636-6D0C-30CC-3F67-2F5376DF5F3A}"/>
              </a:ext>
            </a:extLst>
          </p:cNvPr>
          <p:cNvCxnSpPr/>
          <p:nvPr/>
        </p:nvCxnSpPr>
        <p:spPr>
          <a:xfrm>
            <a:off x="838200" y="2070698"/>
            <a:ext cx="9802091"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6661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36696"/>
            <a:ext cx="9139874" cy="461665"/>
          </a:xfrm>
          <a:prstGeom prst="rect">
            <a:avLst/>
          </a:prstGeom>
          <a:noFill/>
        </p:spPr>
        <p:txBody>
          <a:bodyPr wrap="none" rtlCol="0">
            <a:spAutoFit/>
          </a:bodyPr>
          <a:lstStyle/>
          <a:p>
            <a:pPr marL="571500" indent="-571500">
              <a:buFont typeface="+mj-lt"/>
              <a:buAutoNum type="romanUcPeriod"/>
            </a:pPr>
            <a:r>
              <a:rPr lang="en-US" altLang="zh-CN" sz="2400" b="1" kern="100" dirty="0">
                <a:solidFill>
                  <a:srgbClr val="000000"/>
                </a:solidFill>
                <a:effectLst/>
                <a:latin typeface="Times New Roman" panose="02020603050405020304" pitchFamily="18" charset="0"/>
                <a:ea typeface="Times New Roman" panose="02020603050405020304" pitchFamily="18" charset="0"/>
              </a:rPr>
              <a:t>Comparison to Decentralized Reinforcement Learning Methods</a:t>
            </a:r>
          </a:p>
        </p:txBody>
      </p:sp>
      <p:pic>
        <p:nvPicPr>
          <p:cNvPr id="9" name="图片 8">
            <a:extLst>
              <a:ext uri="{FF2B5EF4-FFF2-40B4-BE49-F238E27FC236}">
                <a16:creationId xmlns:a16="http://schemas.microsoft.com/office/drawing/2014/main" id="{ACBD18CC-294D-151F-7F61-BDA487765A58}"/>
              </a:ext>
            </a:extLst>
          </p:cNvPr>
          <p:cNvPicPr>
            <a:picLocks noChangeAspect="1"/>
          </p:cNvPicPr>
          <p:nvPr/>
        </p:nvPicPr>
        <p:blipFill>
          <a:blip r:embed="rId3"/>
          <a:stretch>
            <a:fillRect/>
          </a:stretch>
        </p:blipFill>
        <p:spPr>
          <a:xfrm>
            <a:off x="925000" y="1500638"/>
            <a:ext cx="9733103" cy="5110990"/>
          </a:xfrm>
          <a:prstGeom prst="rect">
            <a:avLst/>
          </a:prstGeom>
        </p:spPr>
      </p:pic>
    </p:spTree>
    <p:extLst>
      <p:ext uri="{BB962C8B-B14F-4D97-AF65-F5344CB8AC3E}">
        <p14:creationId xmlns:p14="http://schemas.microsoft.com/office/powerpoint/2010/main" val="216988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36696"/>
            <a:ext cx="9139874" cy="461665"/>
          </a:xfrm>
          <a:prstGeom prst="rect">
            <a:avLst/>
          </a:prstGeom>
          <a:noFill/>
        </p:spPr>
        <p:txBody>
          <a:bodyPr wrap="none" rtlCol="0">
            <a:spAutoFit/>
          </a:bodyPr>
          <a:lstStyle/>
          <a:p>
            <a:pPr marL="571500" indent="-571500">
              <a:buFont typeface="+mj-lt"/>
              <a:buAutoNum type="romanUcPeriod"/>
            </a:pPr>
            <a:r>
              <a:rPr lang="en-US" altLang="zh-CN" sz="2400" b="1" kern="100" dirty="0">
                <a:solidFill>
                  <a:srgbClr val="000000"/>
                </a:solidFill>
                <a:effectLst/>
                <a:latin typeface="Times New Roman" panose="02020603050405020304" pitchFamily="18" charset="0"/>
                <a:ea typeface="Times New Roman" panose="02020603050405020304" pitchFamily="18" charset="0"/>
              </a:rPr>
              <a:t>Comparison to Decentralized Reinforcement Learning Methods</a:t>
            </a:r>
          </a:p>
        </p:txBody>
      </p:sp>
      <p:pic>
        <p:nvPicPr>
          <p:cNvPr id="6" name="图片 5">
            <a:extLst>
              <a:ext uri="{FF2B5EF4-FFF2-40B4-BE49-F238E27FC236}">
                <a16:creationId xmlns:a16="http://schemas.microsoft.com/office/drawing/2014/main" id="{74BC54F1-914B-6CDC-0D12-F93FE70CCD35}"/>
              </a:ext>
            </a:extLst>
          </p:cNvPr>
          <p:cNvPicPr>
            <a:picLocks noChangeAspect="1"/>
          </p:cNvPicPr>
          <p:nvPr/>
        </p:nvPicPr>
        <p:blipFill rotWithShape="1">
          <a:blip r:embed="rId3"/>
          <a:srcRect/>
          <a:stretch/>
        </p:blipFill>
        <p:spPr>
          <a:xfrm>
            <a:off x="1807054" y="1416174"/>
            <a:ext cx="7657846" cy="5296395"/>
          </a:xfrm>
          <a:prstGeom prst="rect">
            <a:avLst/>
          </a:prstGeom>
        </p:spPr>
      </p:pic>
      <p:sp>
        <p:nvSpPr>
          <p:cNvPr id="7" name="矩形 6">
            <a:extLst>
              <a:ext uri="{FF2B5EF4-FFF2-40B4-BE49-F238E27FC236}">
                <a16:creationId xmlns:a16="http://schemas.microsoft.com/office/drawing/2014/main" id="{6D288ECD-F07D-94D6-7DF1-46DF6830C9B2}"/>
              </a:ext>
            </a:extLst>
          </p:cNvPr>
          <p:cNvSpPr/>
          <p:nvPr/>
        </p:nvSpPr>
        <p:spPr>
          <a:xfrm>
            <a:off x="1014984" y="1398361"/>
            <a:ext cx="1380744" cy="388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240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60447"/>
            <a:ext cx="6434647" cy="461665"/>
          </a:xfrm>
          <a:prstGeom prst="rect">
            <a:avLst/>
          </a:prstGeom>
          <a:noFill/>
        </p:spPr>
        <p:txBody>
          <a:bodyPr wrap="none" rtlCol="0">
            <a:spAutoFit/>
          </a:bodyPr>
          <a:lstStyle/>
          <a:p>
            <a:r>
              <a:rPr lang="en-US" altLang="zh-CN" sz="2400" b="1" kern="100" dirty="0">
                <a:solidFill>
                  <a:srgbClr val="000000"/>
                </a:solidFill>
                <a:effectLst/>
                <a:latin typeface="Times New Roman" panose="02020603050405020304" pitchFamily="18" charset="0"/>
                <a:ea typeface="Times New Roman" panose="02020603050405020304" pitchFamily="18" charset="0"/>
              </a:rPr>
              <a:t>II.     Effect of Learning Polices of Other Agents</a:t>
            </a:r>
          </a:p>
        </p:txBody>
      </p:sp>
      <p:pic>
        <p:nvPicPr>
          <p:cNvPr id="6" name="图片 5">
            <a:extLst>
              <a:ext uri="{FF2B5EF4-FFF2-40B4-BE49-F238E27FC236}">
                <a16:creationId xmlns:a16="http://schemas.microsoft.com/office/drawing/2014/main" id="{0DBB6AC1-C1C5-2AC1-7E2A-29C84DC118A8}"/>
              </a:ext>
            </a:extLst>
          </p:cNvPr>
          <p:cNvPicPr>
            <a:picLocks noChangeAspect="1"/>
          </p:cNvPicPr>
          <p:nvPr/>
        </p:nvPicPr>
        <p:blipFill>
          <a:blip r:embed="rId3"/>
          <a:stretch>
            <a:fillRect/>
          </a:stretch>
        </p:blipFill>
        <p:spPr>
          <a:xfrm>
            <a:off x="1685707" y="1416174"/>
            <a:ext cx="8206438" cy="5332102"/>
          </a:xfrm>
          <a:prstGeom prst="rect">
            <a:avLst/>
          </a:prstGeom>
        </p:spPr>
      </p:pic>
    </p:spTree>
    <p:extLst>
      <p:ext uri="{BB962C8B-B14F-4D97-AF65-F5344CB8AC3E}">
        <p14:creationId xmlns:p14="http://schemas.microsoft.com/office/powerpoint/2010/main" val="177278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 Experiments</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E5E4FC40-A39E-5734-CA1C-56B9E2865BBF}"/>
              </a:ext>
            </a:extLst>
          </p:cNvPr>
          <p:cNvSpPr txBox="1"/>
          <p:nvPr/>
        </p:nvSpPr>
        <p:spPr>
          <a:xfrm>
            <a:off x="730332" y="954509"/>
            <a:ext cx="6430415" cy="461665"/>
          </a:xfrm>
          <a:prstGeom prst="rect">
            <a:avLst/>
          </a:prstGeom>
          <a:noFill/>
        </p:spPr>
        <p:txBody>
          <a:bodyPr wrap="none" rtlCol="0">
            <a:spAutoFit/>
          </a:bodyPr>
          <a:lstStyle/>
          <a:p>
            <a:r>
              <a:rPr lang="en-US" altLang="zh-CN" sz="2400" b="1" kern="100" dirty="0">
                <a:solidFill>
                  <a:srgbClr val="000000"/>
                </a:solidFill>
                <a:latin typeface="Times New Roman" panose="02020603050405020304" pitchFamily="18" charset="0"/>
                <a:ea typeface="Times New Roman" panose="02020603050405020304" pitchFamily="18" charset="0"/>
              </a:rPr>
              <a:t>III.      </a:t>
            </a:r>
            <a:r>
              <a:rPr lang="en-US" altLang="zh-CN" sz="2400" b="1" kern="100" dirty="0">
                <a:solidFill>
                  <a:srgbClr val="000000"/>
                </a:solidFill>
                <a:effectLst/>
                <a:latin typeface="Times New Roman" panose="02020603050405020304" pitchFamily="18" charset="0"/>
                <a:ea typeface="Times New Roman" panose="02020603050405020304" pitchFamily="18" charset="0"/>
              </a:rPr>
              <a:t>Effect of Training with Policy Ensembles</a:t>
            </a:r>
            <a:endParaRPr lang="zh-CN" altLang="zh-CN" sz="24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6" name="图片 5">
            <a:extLst>
              <a:ext uri="{FF2B5EF4-FFF2-40B4-BE49-F238E27FC236}">
                <a16:creationId xmlns:a16="http://schemas.microsoft.com/office/drawing/2014/main" id="{64096B72-B7F3-426C-9050-493A617BB8C0}"/>
              </a:ext>
            </a:extLst>
          </p:cNvPr>
          <p:cNvPicPr>
            <a:picLocks noChangeAspect="1"/>
          </p:cNvPicPr>
          <p:nvPr/>
        </p:nvPicPr>
        <p:blipFill>
          <a:blip r:embed="rId3"/>
          <a:stretch>
            <a:fillRect/>
          </a:stretch>
        </p:blipFill>
        <p:spPr>
          <a:xfrm>
            <a:off x="1825771" y="1533472"/>
            <a:ext cx="8099257" cy="5020447"/>
          </a:xfrm>
          <a:prstGeom prst="rect">
            <a:avLst/>
          </a:prstGeom>
        </p:spPr>
      </p:pic>
    </p:spTree>
    <p:extLst>
      <p:ext uri="{BB962C8B-B14F-4D97-AF65-F5344CB8AC3E}">
        <p14:creationId xmlns:p14="http://schemas.microsoft.com/office/powerpoint/2010/main" val="230806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9D47A-18CF-DAF9-3806-DB9236D92204}"/>
              </a:ext>
            </a:extLst>
          </p:cNvPr>
          <p:cNvSpPr>
            <a:spLocks noGrp="1"/>
          </p:cNvSpPr>
          <p:nvPr>
            <p:ph idx="1"/>
          </p:nvPr>
        </p:nvSpPr>
        <p:spPr/>
        <p:txBody>
          <a:bodyPr>
            <a:normAutofit/>
          </a:bodyPr>
          <a:lstStyle/>
          <a:p>
            <a:pPr marL="0" indent="0" algn="ctr">
              <a:buNone/>
            </a:pP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20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1. Introduction</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Multi-Agent Actor-Critic for Mixed Cooperative-Competitive Environments">
            <a:hlinkClick r:id="" action="ppaction://media"/>
            <a:extLst>
              <a:ext uri="{FF2B5EF4-FFF2-40B4-BE49-F238E27FC236}">
                <a16:creationId xmlns:a16="http://schemas.microsoft.com/office/drawing/2014/main" id="{F297C49B-F0EF-08EA-DF98-E3F05C7ECE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1838325"/>
            <a:ext cx="7735887" cy="4351338"/>
          </a:xfrm>
        </p:spPr>
      </p:pic>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287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5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1. Introduction</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666007" y="997528"/>
            <a:ext cx="10687793" cy="5179435"/>
          </a:xfrm>
        </p:spPr>
        <p:txBody>
          <a:bodyPr/>
          <a:lstStyle/>
          <a:p>
            <a:pPr marL="152400" indent="0">
              <a:lnSpc>
                <a:spcPct val="110000"/>
              </a:lnSpc>
              <a:spcAft>
                <a:spcPts val="1380"/>
              </a:spcAft>
              <a:buNone/>
            </a:pPr>
            <a:r>
              <a:rPr lang="en-US" altLang="zh-CN" sz="2400" b="1" kern="100" dirty="0">
                <a:solidFill>
                  <a:srgbClr val="000000"/>
                </a:solidFill>
                <a:effectLst/>
                <a:latin typeface="Times New Roman" panose="02020603050405020304" pitchFamily="18" charset="0"/>
                <a:ea typeface="Times New Roman" panose="02020603050405020304" pitchFamily="18" charset="0"/>
              </a:rPr>
              <a:t>Multi-agent Reinforcement Learning</a:t>
            </a:r>
            <a:endParaRPr lang="en-US" altLang="zh-CN" sz="2400" b="1" kern="100" dirty="0">
              <a:solidFill>
                <a:srgbClr val="000000"/>
              </a:solidFill>
              <a:latin typeface="Times New Roman" panose="02020603050405020304" pitchFamily="18" charset="0"/>
              <a:ea typeface="Times New Roman" panose="02020603050405020304" pitchFamily="18" charset="0"/>
            </a:endParaRPr>
          </a:p>
          <a:p>
            <a:pPr marL="152400" indent="0">
              <a:lnSpc>
                <a:spcPts val="800"/>
              </a:lnSpc>
              <a:spcBef>
                <a:spcPts val="1200"/>
              </a:spcBef>
              <a:spcAft>
                <a:spcPts val="1380"/>
              </a:spcAft>
              <a:buNone/>
            </a:pPr>
            <a:r>
              <a:rPr lang="en-US" altLang="zh-CN" sz="2000" kern="100" dirty="0">
                <a:solidFill>
                  <a:srgbClr val="FF0000"/>
                </a:solidFill>
                <a:effectLst/>
                <a:latin typeface="Times New Roman" panose="02020603050405020304" pitchFamily="18" charset="0"/>
                <a:ea typeface="Times New Roman" panose="02020603050405020304" pitchFamily="18" charset="0"/>
              </a:rPr>
              <a:t>To generalize Reinforcement Learning </a:t>
            </a:r>
            <a:r>
              <a:rPr lang="en-US" altLang="zh-CN" sz="2000" kern="100" dirty="0" err="1">
                <a:solidFill>
                  <a:srgbClr val="FF0000"/>
                </a:solidFill>
                <a:effectLst/>
                <a:latin typeface="Times New Roman" panose="02020603050405020304" pitchFamily="18" charset="0"/>
                <a:ea typeface="Times New Roman" panose="02020603050405020304" pitchFamily="18" charset="0"/>
              </a:rPr>
              <a:t>problem,Multi</a:t>
            </a:r>
            <a:r>
              <a:rPr lang="en-US" altLang="zh-CN" sz="2000" kern="100" dirty="0">
                <a:solidFill>
                  <a:srgbClr val="FF0000"/>
                </a:solidFill>
                <a:effectLst/>
                <a:latin typeface="Times New Roman" panose="02020603050405020304" pitchFamily="18" charset="0"/>
                <a:ea typeface="Times New Roman" panose="02020603050405020304" pitchFamily="18" charset="0"/>
              </a:rPr>
              <a:t>-agent Reinforcement Learning(MARL) is </a:t>
            </a:r>
          </a:p>
          <a:p>
            <a:pPr marL="152400" indent="0">
              <a:lnSpc>
                <a:spcPts val="800"/>
              </a:lnSpc>
              <a:spcBef>
                <a:spcPts val="1200"/>
              </a:spcBef>
              <a:spcAft>
                <a:spcPts val="1380"/>
              </a:spcAft>
              <a:buNone/>
            </a:pPr>
            <a:r>
              <a:rPr lang="en-US" altLang="zh-CN" sz="2000" kern="100" dirty="0">
                <a:solidFill>
                  <a:srgbClr val="FF0000"/>
                </a:solidFill>
                <a:effectLst/>
                <a:latin typeface="Times New Roman" panose="02020603050405020304" pitchFamily="18" charset="0"/>
                <a:ea typeface="Times New Roman" panose="02020603050405020304" pitchFamily="18" charset="0"/>
              </a:rPr>
              <a:t>important </a:t>
            </a:r>
            <a:r>
              <a:rPr lang="en-US" altLang="zh-CN" sz="2000" kern="100" dirty="0">
                <a:solidFill>
                  <a:srgbClr val="000000"/>
                </a:solidFill>
                <a:effectLst/>
                <a:latin typeface="Times New Roman" panose="02020603050405020304" pitchFamily="18" charset="0"/>
                <a:ea typeface="Times New Roman" panose="02020603050405020304" pitchFamily="18" charset="0"/>
              </a:rPr>
              <a:t>and should be developed more.</a:t>
            </a:r>
          </a:p>
          <a:p>
            <a:pPr marL="104775" indent="0">
              <a:lnSpc>
                <a:spcPct val="150000"/>
              </a:lnSpc>
              <a:spcAft>
                <a:spcPts val="755"/>
              </a:spcAft>
              <a:buNone/>
            </a:pPr>
            <a:r>
              <a:rPr lang="en-US" altLang="zh-CN" sz="2000" kern="100" dirty="0">
                <a:solidFill>
                  <a:srgbClr val="000000"/>
                </a:solidFill>
                <a:effectLst/>
                <a:latin typeface="Times New Roman" panose="02020603050405020304" pitchFamily="18" charset="0"/>
                <a:ea typeface="Times New Roman" panose="02020603050405020304" pitchFamily="18" charset="0"/>
              </a:rPr>
              <a:t>MARL is used widely in Social science, finance, signal/communication network, virtual physical system etc.</a:t>
            </a:r>
            <a:endParaRPr lang="zh-CN" altLang="zh-CN" sz="2000" kern="100" dirty="0">
              <a:solidFill>
                <a:srgbClr val="000000"/>
              </a:solidFill>
              <a:effectLst/>
              <a:latin typeface="Times New Roman" panose="02020603050405020304" pitchFamily="18" charset="0"/>
              <a:ea typeface="Times New Roman" panose="02020603050405020304" pitchFamily="18" charset="0"/>
            </a:endParaRPr>
          </a:p>
          <a:p>
            <a:pPr marL="104775" indent="0">
              <a:lnSpc>
                <a:spcPts val="1200"/>
              </a:lnSpc>
              <a:spcAft>
                <a:spcPts val="1510"/>
              </a:spcAft>
              <a:buNone/>
            </a:pPr>
            <a:r>
              <a:rPr lang="en-US" altLang="zh-CN" sz="2000" kern="100" dirty="0">
                <a:effectLst/>
                <a:latin typeface="Times New Roman" panose="02020603050405020304" pitchFamily="18" charset="0"/>
                <a:ea typeface="Times New Roman" panose="02020603050405020304" pitchFamily="18" charset="0"/>
              </a:rPr>
              <a:t>But</a:t>
            </a:r>
            <a:r>
              <a:rPr lang="en-US" altLang="zh-CN" sz="2000" kern="100" dirty="0">
                <a:solidFill>
                  <a:srgbClr val="FF0000"/>
                </a:solidFill>
                <a:effectLst/>
                <a:latin typeface="Times New Roman" panose="02020603050405020304" pitchFamily="18" charset="0"/>
                <a:ea typeface="Times New Roman" panose="02020603050405020304" pitchFamily="18" charset="0"/>
              </a:rPr>
              <a:t> many problems of MARL make structuring MARL model difficult</a:t>
            </a:r>
            <a:endParaRPr lang="zh-CN" altLang="zh-CN" sz="2000" kern="100" dirty="0">
              <a:solidFill>
                <a:srgbClr val="FF0000"/>
              </a:solidFill>
              <a:effectLst/>
              <a:latin typeface="Times New Roman" panose="02020603050405020304" pitchFamily="18" charset="0"/>
              <a:ea typeface="Times New Roman" panose="02020603050405020304" pitchFamily="18" charset="0"/>
            </a:endParaRPr>
          </a:p>
          <a:p>
            <a:r>
              <a:rPr lang="en-US"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Non-stationary distribution</a:t>
            </a:r>
            <a:endParaRPr lang="zh-CN"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Ineffciency</a:t>
            </a:r>
            <a:r>
              <a:rPr lang="en-US"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of communication</a:t>
            </a:r>
            <a:endParaRPr lang="zh-CN"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Suboptimal decision problem from partial observation</a:t>
            </a:r>
          </a:p>
          <a:p>
            <a:r>
              <a:rPr lang="en-US" altLang="zh-CN" sz="1800" dirty="0">
                <a:solidFill>
                  <a:srgbClr val="000000"/>
                </a:solidFill>
                <a:effectLst/>
                <a:latin typeface="Times New Roman" panose="02020603050405020304" pitchFamily="18" charset="0"/>
                <a:ea typeface="Times New Roman" panose="02020603050405020304" pitchFamily="18" charset="0"/>
              </a:rPr>
              <a:t>Scalability issue from joint action space growing exponentially</a:t>
            </a:r>
            <a:endParaRPr lang="zh-CN"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zh-CN" altLang="en-US" dirty="0"/>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1932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 Background</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730332" y="1202171"/>
                <a:ext cx="10515600" cy="4351338"/>
              </a:xfrm>
            </p:spPr>
            <p:txBody>
              <a:bodyPr>
                <a:normAutofit fontScale="92500" lnSpcReduction="10000"/>
              </a:bodyPr>
              <a:lstStyle/>
              <a:p>
                <a:pPr marL="0" indent="0">
                  <a:buNone/>
                </a:pPr>
                <a:r>
                  <a:rPr lang="en-US" altLang="zh-CN" sz="2600" b="1" kern="100" dirty="0">
                    <a:solidFill>
                      <a:srgbClr val="000000"/>
                    </a:solidFill>
                    <a:effectLst/>
                    <a:latin typeface="Times New Roman" panose="02020603050405020304" pitchFamily="18" charset="0"/>
                    <a:ea typeface="Times New Roman" panose="02020603050405020304" pitchFamily="18" charset="0"/>
                  </a:rPr>
                  <a:t>Partially Observable Markov Games</a:t>
                </a:r>
                <a:endParaRPr lang="zh-CN" altLang="zh-CN" sz="2600" b="1"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altLang="zh-CN" sz="2400" dirty="0"/>
              </a:p>
              <a:p>
                <a:pPr marL="0" indent="0">
                  <a:buNone/>
                </a:pPr>
                <a:endParaRPr lang="en-US" altLang="zh-CN" sz="2400" dirty="0"/>
              </a:p>
              <a:p>
                <a:pPr marL="342900" indent="-342900">
                  <a:buAutoNum type="arabicPeriod"/>
                </a:pPr>
                <a:r>
                  <a:rPr lang="en-US" altLang="zh-CN" sz="2400" kern="100" dirty="0">
                    <a:solidFill>
                      <a:srgbClr val="000000"/>
                    </a:solidFill>
                    <a:effectLst/>
                    <a:ea typeface="Times New Roman" panose="02020603050405020304" pitchFamily="18" charset="0"/>
                  </a:rPr>
                  <a:t> </a:t>
                </a:r>
                <a14:m>
                  <m:oMath xmlns:m="http://schemas.openxmlformats.org/officeDocument/2006/math">
                    <m:r>
                      <a:rPr lang="en-US" altLang="zh-CN" sz="2400" i="1" kern="100" dirty="0" smtClean="0">
                        <a:solidFill>
                          <a:srgbClr val="000000"/>
                        </a:solidFill>
                        <a:effectLst/>
                        <a:latin typeface="Cambria Math" panose="02040503050406030204" pitchFamily="18" charset="0"/>
                        <a:ea typeface="Times New Roman" panose="02020603050405020304" pitchFamily="18" charset="0"/>
                      </a:rPr>
                      <m:t>𝑁</m:t>
                    </m:r>
                  </m:oMath>
                </a14:m>
                <a:r>
                  <a:rPr lang="en-US" altLang="zh-CN" sz="2400" kern="100" dirty="0">
                    <a:solidFill>
                      <a:srgbClr val="000000"/>
                    </a:solidFill>
                    <a:effectLst/>
                    <a:latin typeface="Times New Roman" panose="02020603050405020304" pitchFamily="18" charset="0"/>
                    <a:ea typeface="Times New Roman" panose="02020603050405020304" pitchFamily="18" charset="0"/>
                  </a:rPr>
                  <a:t> is the number of agents</a:t>
                </a:r>
              </a:p>
              <a:p>
                <a:pPr marL="342900" indent="-342900">
                  <a:buFont typeface="Arial" panose="020B0604020202020204" pitchFamily="34" charset="0"/>
                  <a:buAutoNum type="arabicPeriod"/>
                </a:pPr>
                <a:r>
                  <a:rPr lang="en-US" altLang="zh-CN"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en-US" altLang="zh-CN"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𝑆</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states set</a:t>
                </a:r>
                <a:endParaRPr lang="zh-CN"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en-US" altLang="zh-CN" sz="2400" kern="100" dirty="0">
                    <a:solidFill>
                      <a:srgbClr val="000000"/>
                    </a:solidFill>
                    <a:effectLst/>
                    <a:ea typeface="Times New Roman" panose="02020603050405020304" pitchFamily="18" charset="0"/>
                  </a:rPr>
                  <a:t> </a:t>
                </a:r>
                <a14:m>
                  <m:oMath xmlns:m="http://schemas.openxmlformats.org/officeDocument/2006/math">
                    <m:r>
                      <a:rPr lang="en-US" altLang="zh-CN" sz="2400" i="1" kern="100" dirty="0" smtClean="0">
                        <a:solidFill>
                          <a:srgbClr val="000000"/>
                        </a:solidFill>
                        <a:effectLst/>
                        <a:latin typeface="Cambria Math" panose="02040503050406030204" pitchFamily="18" charset="0"/>
                        <a:ea typeface="Times New Roman" panose="02020603050405020304" pitchFamily="18" charset="0"/>
                      </a:rPr>
                      <m:t>𝐴</m:t>
                    </m:r>
                  </m:oMath>
                </a14:m>
                <a:r>
                  <a:rPr lang="en-US" altLang="zh-CN" sz="2400" kern="100" dirty="0">
                    <a:solidFill>
                      <a:srgbClr val="000000"/>
                    </a:solidFill>
                    <a:effectLst/>
                    <a:latin typeface="Times New Roman" panose="02020603050405020304" pitchFamily="18" charset="0"/>
                    <a:ea typeface="Times New Roman" panose="02020603050405020304" pitchFamily="18" charset="0"/>
                  </a:rPr>
                  <a:t> is an action set</a:t>
                </a:r>
              </a:p>
              <a:p>
                <a:pPr marL="342900" indent="-342900">
                  <a:buAutoNum type="arabicPeriod"/>
                </a:pPr>
                <a:r>
                  <a:rPr lang="en-US" altLang="zh-CN"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en-US" altLang="zh-CN"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𝑇</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state transition function</a:t>
                </a:r>
              </a:p>
              <a:p>
                <a:pPr marL="342900" indent="-342900">
                  <a:buAutoNum type="arabicPeriod"/>
                </a:pPr>
                <a:r>
                  <a:rPr lang="en-US" altLang="zh-CN"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en-US" altLang="zh-CN"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reward function</a:t>
                </a:r>
              </a:p>
              <a:p>
                <a:pPr marL="342900" indent="-342900">
                  <a:buAutoNum type="arabicPeriod"/>
                </a:pPr>
                <a:r>
                  <a:rPr lang="zh-CN" altLang="en-US"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zh-CN" altLang="en-US"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discount factor</a:t>
                </a:r>
                <a:endParaRPr lang="en-US" altLang="zh-CN" sz="2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en-US" altLang="zh-CN"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en-US" altLang="zh-CN"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𝑂</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observation set</a:t>
                </a:r>
                <a:endParaRPr lang="en-US" altLang="zh-CN" sz="2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en-US" altLang="zh-CN" sz="2400" u="none" strike="noStrike" kern="100" dirty="0">
                    <a:solidFill>
                      <a:srgbClr val="000000"/>
                    </a:solidFill>
                    <a:effectLst/>
                    <a:uFill>
                      <a:solidFill>
                        <a:srgbClr val="000000"/>
                      </a:solidFill>
                    </a:uFill>
                    <a:ea typeface="Times New Roman" panose="02020603050405020304" pitchFamily="18" charset="0"/>
                    <a:cs typeface="Times New Roman" panose="02020603050405020304" pitchFamily="18" charset="0"/>
                  </a:rPr>
                  <a:t> </a:t>
                </a:r>
                <a14:m>
                  <m:oMath xmlns:m="http://schemas.openxmlformats.org/officeDocument/2006/math">
                    <m:r>
                      <a:rPr lang="en-US" altLang="zh-CN" sz="2400" i="1" u="none" strike="noStrike" kern="100" dirty="0" smtClean="0">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𝑍</m:t>
                    </m:r>
                  </m:oMath>
                </a14:m>
                <a:r>
                  <a:rPr lang="en-US"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is observation transition function</a:t>
                </a:r>
                <a:endParaRPr lang="zh-CN" altLang="zh-C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BC021E-80F3-2F13-551B-90D8AD232E8C}"/>
                  </a:ext>
                </a:extLst>
              </p:cNvPr>
              <p:cNvSpPr>
                <a:spLocks noGrp="1" noRot="1" noChangeAspect="1" noMove="1" noResize="1" noEditPoints="1" noAdjustHandles="1" noChangeArrowheads="1" noChangeShapeType="1" noTextEdit="1"/>
              </p:cNvSpPr>
              <p:nvPr>
                <p:ph idx="1"/>
              </p:nvPr>
            </p:nvSpPr>
            <p:spPr>
              <a:xfrm>
                <a:off x="730332" y="1202171"/>
                <a:ext cx="10515600" cy="4351338"/>
              </a:xfrm>
              <a:blipFill>
                <a:blip r:embed="rId3"/>
                <a:stretch>
                  <a:fillRect l="-928" t="-2801" b="-2521"/>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10" name="Picture 3752">
            <a:extLst>
              <a:ext uri="{FF2B5EF4-FFF2-40B4-BE49-F238E27FC236}">
                <a16:creationId xmlns:a16="http://schemas.microsoft.com/office/drawing/2014/main" id="{2C3E4132-56C0-EF54-DD39-00964269B993}"/>
              </a:ext>
            </a:extLst>
          </p:cNvPr>
          <p:cNvPicPr/>
          <p:nvPr/>
        </p:nvPicPr>
        <p:blipFill>
          <a:blip r:embed="rId4"/>
          <a:stretch>
            <a:fillRect/>
          </a:stretch>
        </p:blipFill>
        <p:spPr>
          <a:xfrm>
            <a:off x="896772" y="1880444"/>
            <a:ext cx="2048308" cy="228849"/>
          </a:xfrm>
          <a:prstGeom prst="rect">
            <a:avLst/>
          </a:prstGeom>
        </p:spPr>
      </p:pic>
      <p:pic>
        <p:nvPicPr>
          <p:cNvPr id="4" name="内容占位符 5">
            <a:extLst>
              <a:ext uri="{FF2B5EF4-FFF2-40B4-BE49-F238E27FC236}">
                <a16:creationId xmlns:a16="http://schemas.microsoft.com/office/drawing/2014/main" id="{1FD06ECE-D18B-8807-D268-C8EA82A42255}"/>
              </a:ext>
            </a:extLst>
          </p:cNvPr>
          <p:cNvPicPr>
            <a:picLocks noChangeAspect="1"/>
          </p:cNvPicPr>
          <p:nvPr/>
        </p:nvPicPr>
        <p:blipFill>
          <a:blip r:embed="rId5"/>
          <a:stretch>
            <a:fillRect/>
          </a:stretch>
        </p:blipFill>
        <p:spPr>
          <a:xfrm>
            <a:off x="5988132" y="2448035"/>
            <a:ext cx="5163088" cy="3110183"/>
          </a:xfrm>
          <a:prstGeom prst="rect">
            <a:avLst/>
          </a:prstGeom>
        </p:spPr>
      </p:pic>
    </p:spTree>
    <p:extLst>
      <p:ext uri="{BB962C8B-B14F-4D97-AF65-F5344CB8AC3E}">
        <p14:creationId xmlns:p14="http://schemas.microsoft.com/office/powerpoint/2010/main" val="1452782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 Background</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571006" y="1659002"/>
            <a:ext cx="11274630" cy="1369206"/>
          </a:xfrm>
        </p:spPr>
        <p:txBody>
          <a:bodyPr>
            <a:normAutofit/>
          </a:bodyPr>
          <a:lstStyle/>
          <a:p>
            <a:pPr marL="0" indent="0">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To know which action is the optimal, </a:t>
            </a:r>
          </a:p>
          <a:p>
            <a:pPr marL="0" indent="0">
              <a:buNone/>
            </a:pPr>
            <a:r>
              <a:rPr lang="en-US" altLang="zh-CN" sz="1800" b="1" kern="100" dirty="0">
                <a:solidFill>
                  <a:srgbClr val="000000"/>
                </a:solidFill>
                <a:effectLst/>
                <a:latin typeface="Times New Roman" panose="02020603050405020304" pitchFamily="18" charset="0"/>
                <a:ea typeface="Times New Roman" panose="02020603050405020304" pitchFamily="18" charset="0"/>
              </a:rPr>
              <a:t>find accurate action-value </a:t>
            </a:r>
            <a:r>
              <a:rPr lang="en-US" altLang="zh-CN" sz="1800" b="1" kern="100" dirty="0">
                <a:solidFill>
                  <a:srgbClr val="000000"/>
                </a:solidFill>
                <a:latin typeface="Times New Roman" panose="02020603050405020304" pitchFamily="18" charset="0"/>
                <a:ea typeface="Times New Roman" panose="02020603050405020304" pitchFamily="18" charset="0"/>
              </a:rPr>
              <a:t>Q</a:t>
            </a:r>
            <a:r>
              <a:rPr lang="en-US" altLang="zh-CN" sz="1800" b="1" kern="100" dirty="0">
                <a:solidFill>
                  <a:srgbClr val="000000"/>
                </a:solidFill>
                <a:effectLst/>
                <a:latin typeface="Times New Roman" panose="02020603050405020304" pitchFamily="18" charset="0"/>
                <a:ea typeface="Times New Roman" panose="02020603050405020304" pitchFamily="18" charset="0"/>
              </a:rPr>
              <a:t> </a:t>
            </a:r>
            <a:r>
              <a:rPr lang="en-US" altLang="zh-CN" sz="1800" kern="100" dirty="0">
                <a:solidFill>
                  <a:srgbClr val="000000"/>
                </a:solidFill>
                <a:effectLst/>
                <a:latin typeface="Times New Roman" panose="02020603050405020304" pitchFamily="18" charset="0"/>
                <a:ea typeface="Times New Roman" panose="02020603050405020304" pitchFamily="18" charset="0"/>
              </a:rPr>
              <a:t>function and </a:t>
            </a:r>
            <a:r>
              <a:rPr lang="en-US" altLang="zh-CN" sz="1800" b="1" kern="100" dirty="0">
                <a:solidFill>
                  <a:srgbClr val="000000"/>
                </a:solidFill>
                <a:effectLst/>
                <a:latin typeface="Times New Roman" panose="02020603050405020304" pitchFamily="18" charset="0"/>
                <a:ea typeface="Times New Roman" panose="02020603050405020304" pitchFamily="18" charset="0"/>
              </a:rPr>
              <a:t>select action to maximum Q </a:t>
            </a:r>
            <a:r>
              <a:rPr lang="en-US" altLang="zh-CN" sz="1800" kern="100" dirty="0">
                <a:solidFill>
                  <a:srgbClr val="000000"/>
                </a:solidFill>
                <a:effectLst/>
                <a:latin typeface="Times New Roman" panose="02020603050405020304" pitchFamily="18" charset="0"/>
                <a:ea typeface="Times New Roman" panose="02020603050405020304" pitchFamily="18" charset="0"/>
              </a:rPr>
              <a:t>function</a:t>
            </a:r>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zh-CN" altLang="en-US" dirty="0"/>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25EAB828-2621-C762-C21A-698ECA2EDC36}"/>
              </a:ext>
            </a:extLst>
          </p:cNvPr>
          <p:cNvSpPr txBox="1"/>
          <p:nvPr/>
        </p:nvSpPr>
        <p:spPr>
          <a:xfrm>
            <a:off x="571006" y="920338"/>
            <a:ext cx="2532040" cy="738664"/>
          </a:xfrm>
          <a:prstGeom prst="rect">
            <a:avLst/>
          </a:prstGeom>
          <a:noFill/>
        </p:spPr>
        <p:txBody>
          <a:bodyPr wrap="none" rtlCol="0">
            <a:spAutoFit/>
          </a:bodyPr>
          <a:lstStyle/>
          <a:p>
            <a:r>
              <a:rPr lang="en-US" altLang="zh-CN" sz="2400" b="1" kern="100" dirty="0">
                <a:solidFill>
                  <a:srgbClr val="000000"/>
                </a:solidFill>
                <a:effectLst/>
                <a:latin typeface="Times New Roman" panose="02020603050405020304" pitchFamily="18" charset="0"/>
                <a:ea typeface="Times New Roman" panose="02020603050405020304" pitchFamily="18" charset="0"/>
              </a:rPr>
              <a:t>Target Q function</a:t>
            </a:r>
            <a:endParaRPr lang="zh-CN" altLang="zh-CN" sz="2400" b="1" kern="100" dirty="0">
              <a:solidFill>
                <a:srgbClr val="000000"/>
              </a:solidFill>
              <a:effectLst/>
              <a:latin typeface="Times New Roman" panose="02020603050405020304" pitchFamily="18" charset="0"/>
              <a:ea typeface="Times New Roman" panose="02020603050405020304" pitchFamily="18" charset="0"/>
            </a:endParaRPr>
          </a:p>
          <a:p>
            <a:endParaRPr lang="zh-CN" altLang="en-US" dirty="0"/>
          </a:p>
        </p:txBody>
      </p:sp>
      <p:pic>
        <p:nvPicPr>
          <p:cNvPr id="7" name="图片 6">
            <a:extLst>
              <a:ext uri="{FF2B5EF4-FFF2-40B4-BE49-F238E27FC236}">
                <a16:creationId xmlns:a16="http://schemas.microsoft.com/office/drawing/2014/main" id="{6C4D4DB5-DACA-4D09-FB94-5340F57793E2}"/>
              </a:ext>
            </a:extLst>
          </p:cNvPr>
          <p:cNvPicPr>
            <a:picLocks noChangeAspect="1"/>
          </p:cNvPicPr>
          <p:nvPr/>
        </p:nvPicPr>
        <p:blipFill>
          <a:blip r:embed="rId3"/>
          <a:stretch>
            <a:fillRect/>
          </a:stretch>
        </p:blipFill>
        <p:spPr>
          <a:xfrm>
            <a:off x="571006" y="2480793"/>
            <a:ext cx="9160823" cy="4362552"/>
          </a:xfrm>
          <a:prstGeom prst="rect">
            <a:avLst/>
          </a:prstGeom>
        </p:spPr>
      </p:pic>
    </p:spTree>
    <p:extLst>
      <p:ext uri="{BB962C8B-B14F-4D97-AF65-F5344CB8AC3E}">
        <p14:creationId xmlns:p14="http://schemas.microsoft.com/office/powerpoint/2010/main" val="4186464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 Background</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838200" y="1825625"/>
                <a:ext cx="10515600" cy="4545486"/>
              </a:xfrm>
            </p:spPr>
            <p:txBody>
              <a:bodyPr>
                <a:normAutofit/>
              </a:bodyPr>
              <a:lstStyle/>
              <a:p>
                <a:pPr marL="0" indent="0">
                  <a:buNone/>
                </a:pPr>
                <a:r>
                  <a:rPr lang="en-US" altLang="zh-CN" sz="2000" dirty="0">
                    <a:latin typeface="Times New Roman" panose="02020603050405020304" pitchFamily="18" charset="0"/>
                    <a:cs typeface="Times New Roman" panose="02020603050405020304" pitchFamily="18" charset="0"/>
                  </a:rPr>
                  <a:t>Score function </a:t>
                </a:r>
                <a14:m>
                  <m:oMath xmlns:m="http://schemas.openxmlformats.org/officeDocument/2006/math">
                    <m:r>
                      <a:rPr lang="en-US" altLang="zh-CN" sz="2000" b="0" i="1" smtClean="0">
                        <a:solidFill>
                          <a:schemeClr val="tx1"/>
                        </a:solidFill>
                        <a:latin typeface="Cambria Math" panose="02040503050406030204" pitchFamily="18" charset="0"/>
                      </a:rPr>
                      <m:t>𝐽</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𝛴</m:t>
                        </m:r>
                      </m:e>
                      <m:sub>
                        <m:r>
                          <a:rPr lang="en-US" altLang="zh-CN" sz="2000" b="0" i="1" smtClean="0">
                            <a:solidFill>
                              <a:schemeClr val="tx1"/>
                            </a:solidFill>
                            <a:latin typeface="Cambria Math" panose="02040503050406030204" pitchFamily="18" charset="0"/>
                          </a:rPr>
                          <m:t>𝑠</m:t>
                        </m:r>
                      </m:sub>
                    </m:sSub>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𝑝</m:t>
                        </m:r>
                      </m:e>
                      <m:sup>
                        <m:r>
                          <a:rPr lang="en-US" altLang="zh-CN" sz="2000" b="0" i="1" smtClean="0">
                            <a:solidFill>
                              <a:schemeClr val="tx1"/>
                            </a:solidFill>
                            <a:latin typeface="Cambria Math" panose="02040503050406030204" pitchFamily="18" charset="0"/>
                          </a:rPr>
                          <m:t>𝜋</m:t>
                        </m:r>
                      </m:sup>
                    </m:sSup>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𝑄</m:t>
                        </m:r>
                      </m:e>
                      <m:sup>
                        <m:r>
                          <a:rPr lang="zh-CN" altLang="en-US" sz="2000" b="0" i="1" smtClean="0">
                            <a:solidFill>
                              <a:schemeClr val="tx1"/>
                            </a:solidFill>
                            <a:latin typeface="Cambria Math" panose="02040503050406030204" pitchFamily="18" charset="0"/>
                          </a:rPr>
                          <m:t>𝜇</m:t>
                        </m:r>
                      </m:sup>
                    </m:sSup>
                    <m:sSub>
                      <m:sSubPr>
                        <m:ctrlPr>
                          <a:rPr lang="en-US" altLang="zh-CN" sz="2000" i="1" smtClean="0">
                            <a:solidFill>
                              <a:schemeClr val="tx1"/>
                            </a:solidFill>
                            <a:latin typeface="Cambria Math" panose="02040503050406030204" pitchFamily="18" charset="0"/>
                          </a:rPr>
                        </m:ctrlPr>
                      </m:sSubPr>
                      <m:e>
                        <m:d>
                          <m:dPr>
                            <m:begChr m:val=""/>
                            <m:endChr m:val="|"/>
                            <m:ctrlPr>
                              <a:rPr lang="en-US" altLang="zh-CN" sz="2000" i="1" smtClean="0">
                                <a:solidFill>
                                  <a:schemeClr val="tx1"/>
                                </a:solidFill>
                                <a:latin typeface="Cambria Math" panose="02040503050406030204" pitchFamily="18" charset="0"/>
                              </a:rPr>
                            </m:ctrlPr>
                          </m:dPr>
                          <m:e>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e>
                            </m:d>
                          </m:e>
                        </m:d>
                      </m:e>
                      <m:sub>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ub>
                    </m:sSub>
                    <m:r>
                      <a:rPr lang="en-US" altLang="zh-CN" sz="2000" b="0" i="1" smtClean="0">
                        <a:solidFill>
                          <a:schemeClr val="tx1"/>
                        </a:solidFill>
                        <a:latin typeface="Cambria Math" panose="02040503050406030204" pitchFamily="18" charset="0"/>
                      </a:rPr>
                      <m:t>  </m:t>
                    </m:r>
                  </m:oMath>
                </a14:m>
                <a:r>
                  <a:rPr lang="en-US" altLang="zh-CN" sz="2000" b="0" dirty="0">
                    <a:solidFill>
                      <a:schemeClr val="tx1"/>
                    </a:solidFill>
                    <a:latin typeface="Times New Roman" panose="02020603050405020304" pitchFamily="18" charset="0"/>
                    <a:cs typeface="Times New Roman" panose="02020603050405020304" pitchFamily="18" charset="0"/>
                  </a:rPr>
                  <a:t>should be maximized to find optimal policy </a:t>
                </a: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oMath>
                </a14:m>
                <a:endParaRPr lang="en-US" altLang="zh-CN" sz="2000" b="0" i="1" dirty="0">
                  <a:solidFill>
                    <a:schemeClr val="tx1"/>
                  </a:solidFill>
                  <a:latin typeface="Times New Roman" panose="02020603050405020304" pitchFamily="18" charset="0"/>
                </a:endParaRPr>
              </a:p>
              <a:p>
                <a:pPr marL="0" indent="0" algn="just">
                  <a:lnSpc>
                    <a:spcPct val="120000"/>
                  </a:lnSpc>
                  <a:buNone/>
                </a:pPr>
                <a:r>
                  <a:rPr lang="en-US" altLang="zh-CN" sz="2000" b="0" i="1" dirty="0">
                    <a:solidFill>
                      <a:schemeClr val="tx1"/>
                    </a:solidFill>
                    <a:latin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rPr>
                      <m:t>    </m:t>
                    </m:r>
                    <m:r>
                      <a:rPr lang="en-US" altLang="zh-CN" sz="2000" b="0" i="1" smtClean="0">
                        <a:solidFill>
                          <a:schemeClr val="tx1"/>
                        </a:solidFill>
                        <a:latin typeface="Cambria Math" panose="02040503050406030204" pitchFamily="18" charset="0"/>
                      </a:rPr>
                      <m:t>𝐽</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𝛴</m:t>
                        </m:r>
                      </m:e>
                      <m:sub>
                        <m:r>
                          <a:rPr lang="en-US" altLang="zh-CN" sz="2000" b="0" i="1" smtClean="0">
                            <a:solidFill>
                              <a:schemeClr val="tx1"/>
                            </a:solidFill>
                            <a:latin typeface="Cambria Math" panose="02040503050406030204" pitchFamily="18" charset="0"/>
                          </a:rPr>
                          <m:t>𝑠</m:t>
                        </m:r>
                      </m:sub>
                    </m:sSub>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𝑝</m:t>
                        </m:r>
                      </m:e>
                      <m:sup>
                        <m:r>
                          <a:rPr lang="zh-CN" altLang="en-US" sz="2000" b="0" i="1" smtClean="0">
                            <a:solidFill>
                              <a:schemeClr val="tx1"/>
                            </a:solidFill>
                            <a:latin typeface="Cambria Math" panose="02040503050406030204" pitchFamily="18" charset="0"/>
                          </a:rPr>
                          <m:t>𝜇</m:t>
                        </m:r>
                      </m:sup>
                    </m:sSup>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𝑄</m:t>
                        </m:r>
                      </m:e>
                      <m:sup>
                        <m:r>
                          <a:rPr lang="zh-CN" altLang="en-US" sz="2000" b="0" i="1" smtClean="0">
                            <a:solidFill>
                              <a:schemeClr val="tx1"/>
                            </a:solidFill>
                            <a:latin typeface="Cambria Math" panose="02040503050406030204" pitchFamily="18" charset="0"/>
                          </a:rPr>
                          <m:t>𝜇</m:t>
                        </m:r>
                      </m:sup>
                    </m:sSup>
                    <m:sSub>
                      <m:sSubPr>
                        <m:ctrlPr>
                          <a:rPr lang="en-US" altLang="zh-CN" sz="2000" i="1" smtClean="0">
                            <a:solidFill>
                              <a:schemeClr val="tx1"/>
                            </a:solidFill>
                            <a:latin typeface="Cambria Math" panose="02040503050406030204" pitchFamily="18" charset="0"/>
                          </a:rPr>
                        </m:ctrlPr>
                      </m:sSubPr>
                      <m:e>
                        <m:d>
                          <m:dPr>
                            <m:begChr m:val=""/>
                            <m:endChr m:val="|"/>
                            <m:ctrlPr>
                              <a:rPr lang="en-US" altLang="zh-CN" sz="2000" i="1" smtClean="0">
                                <a:solidFill>
                                  <a:schemeClr val="tx1"/>
                                </a:solidFill>
                                <a:latin typeface="Cambria Math" panose="02040503050406030204" pitchFamily="18" charset="0"/>
                              </a:rPr>
                            </m:ctrlPr>
                          </m:dPr>
                          <m:e>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e>
                            </m:d>
                          </m:e>
                        </m:d>
                      </m:e>
                      <m:sub>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ub>
                    </m:sSub>
                  </m:oMath>
                </a14:m>
                <a:endParaRPr lang="en-US" altLang="zh-CN" sz="2000" b="0" i="1" dirty="0">
                  <a:solidFill>
                    <a:schemeClr val="tx1"/>
                  </a:solidFill>
                  <a:latin typeface="Times New Roman" panose="02020603050405020304" pitchFamily="18" charset="0"/>
                </a:endParaRPr>
              </a:p>
              <a:p>
                <a:pPr marL="0" indent="0" algn="just">
                  <a:lnSpc>
                    <a:spcPct val="120000"/>
                  </a:lnSpc>
                  <a:buNone/>
                </a:pPr>
                <a:r>
                  <a:rPr lang="en-US" altLang="zh-CN" sz="2000" b="0" i="1" dirty="0">
                    <a:solidFill>
                      <a:schemeClr val="tx1"/>
                    </a:solidFill>
                    <a:latin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rPr>
                      <m:t>    </m:t>
                    </m:r>
                    <m:sSub>
                      <m:sSubPr>
                        <m:ctrlPr>
                          <a:rPr lang="en-US" altLang="zh-CN" sz="2000" b="0" i="1" smtClean="0">
                            <a:solidFill>
                              <a:schemeClr val="tx1"/>
                            </a:solidFill>
                            <a:latin typeface="Cambria Math" panose="02040503050406030204" pitchFamily="18" charset="0"/>
                          </a:rPr>
                        </m:ctrlPr>
                      </m:sSubPr>
                      <m:e>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𝐽</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𝛴</m:t>
                        </m:r>
                      </m:e>
                      <m:sub>
                        <m:r>
                          <a:rPr lang="en-US" altLang="zh-CN" sz="2000" b="0" i="1" smtClean="0">
                            <a:solidFill>
                              <a:schemeClr val="tx1"/>
                            </a:solidFill>
                            <a:latin typeface="Cambria Math" panose="02040503050406030204" pitchFamily="18" charset="0"/>
                          </a:rPr>
                          <m:t>𝑠</m:t>
                        </m:r>
                      </m:sub>
                    </m:sSub>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𝑝</m:t>
                        </m:r>
                      </m:e>
                      <m:sup>
                        <m:r>
                          <a:rPr lang="zh-CN" altLang="en-US" sz="2000" b="0" i="1" smtClean="0">
                            <a:solidFill>
                              <a:schemeClr val="tx1"/>
                            </a:solidFill>
                            <a:latin typeface="Cambria Math" panose="02040503050406030204" pitchFamily="18" charset="0"/>
                          </a:rPr>
                          <m:t>𝜇</m:t>
                        </m:r>
                      </m:sup>
                    </m:sSup>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Sup>
                      <m:sSupPr>
                        <m:ctrlPr>
                          <a:rPr lang="en-US" altLang="zh-CN" sz="2000" i="1" smtClean="0">
                            <a:solidFill>
                              <a:schemeClr val="tx1"/>
                            </a:solidFill>
                            <a:latin typeface="Cambria Math" panose="02040503050406030204" pitchFamily="18" charset="0"/>
                          </a:rPr>
                        </m:ctrlPr>
                      </m:sSupPr>
                      <m:e>
                        <m:sSub>
                          <m:sSubPr>
                            <m:ctrlPr>
                              <a:rPr lang="en-US" altLang="zh-CN" sz="2000" b="0" i="1" smtClean="0">
                                <a:solidFill>
                                  <a:schemeClr val="tx1"/>
                                </a:solidFill>
                                <a:latin typeface="Cambria Math" panose="02040503050406030204" pitchFamily="18" charset="0"/>
                              </a:rPr>
                            </m:ctrlPr>
                          </m:sSubPr>
                          <m:e>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𝑄</m:t>
                        </m:r>
                      </m:e>
                      <m:sup>
                        <m:r>
                          <a:rPr lang="zh-CN" altLang="en-US" sz="2000" b="0" i="1" smtClean="0">
                            <a:solidFill>
                              <a:schemeClr val="tx1"/>
                            </a:solidFill>
                            <a:latin typeface="Cambria Math" panose="02040503050406030204" pitchFamily="18" charset="0"/>
                          </a:rPr>
                          <m:t>𝜇</m:t>
                        </m:r>
                      </m:sup>
                    </m:sSup>
                    <m:sSub>
                      <m:sSubPr>
                        <m:ctrlPr>
                          <a:rPr lang="en-US" altLang="zh-CN" sz="2000" i="1" smtClean="0">
                            <a:solidFill>
                              <a:schemeClr val="tx1"/>
                            </a:solidFill>
                            <a:latin typeface="Cambria Math" panose="02040503050406030204" pitchFamily="18" charset="0"/>
                          </a:rPr>
                        </m:ctrlPr>
                      </m:sSubPr>
                      <m:e>
                        <m:d>
                          <m:dPr>
                            <m:begChr m:val=""/>
                            <m:endChr m:val="|"/>
                            <m:ctrlPr>
                              <a:rPr lang="en-US" altLang="zh-CN" sz="2000" i="1" smtClean="0">
                                <a:solidFill>
                                  <a:schemeClr val="tx1"/>
                                </a:solidFill>
                                <a:latin typeface="Cambria Math" panose="02040503050406030204" pitchFamily="18" charset="0"/>
                              </a:rPr>
                            </m:ctrlPr>
                          </m:dPr>
                          <m:e>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e>
                            </m:d>
                          </m:e>
                        </m:d>
                      </m:e>
                      <m:sub>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ub>
                    </m:sSub>
                  </m:oMath>
                </a14:m>
                <a:endParaRPr lang="en-US" altLang="zh-CN" sz="2000" i="1" dirty="0">
                  <a:latin typeface="Times New Roman" panose="02020603050405020304" pitchFamily="18" charset="0"/>
                </a:endParaRPr>
              </a:p>
              <a:p>
                <a:pPr marL="0" indent="0" algn="just">
                  <a:lnSpc>
                    <a:spcPct val="120000"/>
                  </a:lnSpc>
                  <a:buNone/>
                </a:pPr>
                <a:r>
                  <a:rPr lang="en-US" altLang="zh-CN" sz="2000" b="0" i="1" dirty="0">
                    <a:solidFill>
                      <a:schemeClr val="tx1"/>
                    </a:solidFill>
                    <a:latin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rPr>
                      <m:t> </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 </m:t>
                        </m:r>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𝐽</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𝛴</m:t>
                        </m:r>
                      </m:e>
                      <m:sub>
                        <m:r>
                          <a:rPr lang="en-US" altLang="zh-CN" sz="2000" b="0" i="1" smtClean="0">
                            <a:solidFill>
                              <a:schemeClr val="tx1"/>
                            </a:solidFill>
                            <a:latin typeface="Cambria Math" panose="02040503050406030204" pitchFamily="18" charset="0"/>
                          </a:rPr>
                          <m:t>𝑠</m:t>
                        </m:r>
                      </m:sub>
                    </m:sSub>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𝑝</m:t>
                        </m:r>
                      </m:e>
                      <m:sup>
                        <m:r>
                          <a:rPr lang="zh-CN" altLang="en-US" sz="2000" b="0" i="1" smtClean="0">
                            <a:solidFill>
                              <a:schemeClr val="tx1"/>
                            </a:solidFill>
                            <a:latin typeface="Cambria Math" panose="02040503050406030204" pitchFamily="18" charset="0"/>
                          </a:rPr>
                          <m:t>𝜇</m:t>
                        </m:r>
                      </m:sup>
                    </m:sSup>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Sup>
                      <m:sSupPr>
                        <m:ctrlPr>
                          <a:rPr lang="en-US" altLang="zh-CN" sz="2000" i="1" smtClean="0">
                            <a:solidFill>
                              <a:schemeClr val="tx1"/>
                            </a:solidFill>
                            <a:latin typeface="Cambria Math" panose="02040503050406030204" pitchFamily="18" charset="0"/>
                          </a:rPr>
                        </m:ctrlPr>
                      </m:sSupPr>
                      <m:e>
                        <m:sSub>
                          <m:sSubPr>
                            <m:ctrlPr>
                              <a:rPr lang="en-US" altLang="zh-CN" sz="2000" b="0" i="1" smtClean="0">
                                <a:solidFill>
                                  <a:schemeClr val="tx1"/>
                                </a:solidFill>
                                <a:latin typeface="Cambria Math" panose="02040503050406030204" pitchFamily="18" charset="0"/>
                              </a:rPr>
                            </m:ctrlPr>
                          </m:sSubPr>
                          <m:e>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𝑎</m:t>
                            </m:r>
                          </m:sub>
                        </m:sSub>
                        <m:r>
                          <a:rPr lang="en-US" altLang="zh-CN" sz="2000" b="0" i="1" smtClean="0">
                            <a:solidFill>
                              <a:schemeClr val="tx1"/>
                            </a:solidFill>
                            <a:latin typeface="Cambria Math" panose="02040503050406030204" pitchFamily="18" charset="0"/>
                          </a:rPr>
                          <m:t>𝑄</m:t>
                        </m:r>
                      </m:e>
                      <m:sup>
                        <m:r>
                          <a:rPr lang="zh-CN" altLang="en-US" sz="2000" b="0" i="1" smtClean="0">
                            <a:solidFill>
                              <a:schemeClr val="tx1"/>
                            </a:solidFill>
                            <a:latin typeface="Cambria Math" panose="02040503050406030204" pitchFamily="18" charset="0"/>
                          </a:rPr>
                          <m:t>𝜇</m:t>
                        </m:r>
                      </m:sup>
                    </m:sSup>
                    <m:sSub>
                      <m:sSubPr>
                        <m:ctrlPr>
                          <a:rPr lang="en-US" altLang="zh-CN" sz="2000" i="1" smtClean="0">
                            <a:solidFill>
                              <a:schemeClr val="tx1"/>
                            </a:solidFill>
                            <a:latin typeface="Cambria Math" panose="02040503050406030204" pitchFamily="18" charset="0"/>
                          </a:rPr>
                        </m:ctrlPr>
                      </m:sSubPr>
                      <m:e>
                        <m:d>
                          <m:dPr>
                            <m:begChr m:val=""/>
                            <m:endChr m:val="|"/>
                            <m:ctrlPr>
                              <a:rPr lang="en-US" altLang="zh-CN" sz="200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e>
                                </m:d>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e>
                        </m:d>
                      </m:e>
                      <m:sub>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ub>
                    </m:sSub>
                  </m:oMath>
                </a14:m>
                <a:endParaRPr lang="en-US" altLang="zh-CN" sz="2000" b="0" i="1" dirty="0">
                  <a:solidFill>
                    <a:schemeClr val="tx1"/>
                  </a:solidFill>
                  <a:latin typeface="Times New Roman" panose="02020603050405020304" pitchFamily="18" charset="0"/>
                </a:endParaRPr>
              </a:p>
              <a:p>
                <a:pPr marL="0" indent="0" algn="just">
                  <a:lnSpc>
                    <a:spcPct val="120000"/>
                  </a:lnSpc>
                  <a:buNone/>
                </a:pPr>
                <a:r>
                  <a:rPr lang="en-US" altLang="zh-CN" sz="2000" b="0" i="1" dirty="0">
                    <a:solidFill>
                      <a:schemeClr val="tx1"/>
                    </a:solidFill>
                    <a:latin typeface="Cambria Math" panose="02040503050406030204" pitchFamily="18" charset="0"/>
                  </a:rPr>
                  <a:t>   </a:t>
                </a:r>
                <a:r>
                  <a:rPr lang="en-US" altLang="zh-CN" sz="2000" b="0" dirty="0">
                    <a:solidFill>
                      <a:schemeClr val="tx1"/>
                    </a:solidFill>
                  </a:rPr>
                  <a:t> </a:t>
                </a: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 </m:t>
                        </m:r>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𝐽</m:t>
                    </m:r>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𝐸</m:t>
                            </m:r>
                          </m:e>
                          <m:sub>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zh-CN" altLang="en-US" sz="2000" b="0" i="1" smtClean="0">
                                <a:solidFill>
                                  <a:schemeClr val="tx1"/>
                                </a:solidFill>
                                <a:latin typeface="Cambria Math" panose="02040503050406030204" pitchFamily="18" charset="0"/>
                              </a:rPr>
                              <m:t>𝒟</m:t>
                            </m:r>
                          </m:sub>
                        </m:sSub>
                        <m: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 </m:t>
                        </m:r>
                      </m:sub>
                    </m:sSub>
                    <m:sSup>
                      <m:sSupPr>
                        <m:ctrlPr>
                          <a:rPr lang="en-US" altLang="zh-CN" sz="2000" i="1" smtClean="0">
                            <a:solidFill>
                              <a:schemeClr val="tx1"/>
                            </a:solidFill>
                            <a:latin typeface="Cambria Math" panose="02040503050406030204" pitchFamily="18" charset="0"/>
                          </a:rPr>
                        </m:ctrlPr>
                      </m:sSupPr>
                      <m:e>
                        <m:sSub>
                          <m:sSubPr>
                            <m:ctrlPr>
                              <a:rPr lang="en-US" altLang="zh-CN" sz="2000" b="0" i="1" smtClean="0">
                                <a:solidFill>
                                  <a:schemeClr val="tx1"/>
                                </a:solidFill>
                                <a:latin typeface="Cambria Math" panose="02040503050406030204" pitchFamily="18" charset="0"/>
                              </a:rPr>
                            </m:ctrlPr>
                          </m:sSubPr>
                          <m:e>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𝑎</m:t>
                            </m:r>
                          </m:sub>
                        </m:sSub>
                        <m:r>
                          <a:rPr lang="en-US" altLang="zh-CN" sz="2000" b="0" i="1" smtClean="0">
                            <a:solidFill>
                              <a:schemeClr val="tx1"/>
                            </a:solidFill>
                            <a:latin typeface="Cambria Math" panose="02040503050406030204" pitchFamily="18" charset="0"/>
                          </a:rPr>
                          <m:t>𝑄</m:t>
                        </m:r>
                      </m:e>
                      <m:sup>
                        <m:r>
                          <a:rPr lang="zh-CN" altLang="en-US" sz="2000" b="0" i="1" smtClean="0">
                            <a:solidFill>
                              <a:schemeClr val="tx1"/>
                            </a:solidFill>
                            <a:latin typeface="Cambria Math" panose="02040503050406030204" pitchFamily="18" charset="0"/>
                          </a:rPr>
                          <m:t>𝜇</m:t>
                        </m:r>
                      </m:sup>
                    </m:sSup>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e>
                    </m:d>
                    <m:sSub>
                      <m:sSubPr>
                        <m:ctrlPr>
                          <a:rPr lang="en-US" altLang="zh-CN" sz="2000" i="1" smtClean="0">
                            <a:solidFill>
                              <a:schemeClr val="tx1"/>
                            </a:solidFill>
                            <a:latin typeface="Cambria Math" panose="02040503050406030204" pitchFamily="18" charset="0"/>
                          </a:rPr>
                        </m:ctrlPr>
                      </m:sSubPr>
                      <m:e>
                        <m:d>
                          <m:dPr>
                            <m:begChr m:val=""/>
                            <m:endChr m:val="|"/>
                            <m:ctrlPr>
                              <a:rPr lang="en-US" altLang="zh-CN" sz="200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m:rPr>
                                    <m:sty m:val="p"/>
                                  </m:rP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𝜃</m:t>
                                </m:r>
                              </m:sub>
                            </m:sSub>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e>
                        </m:d>
                      </m:e>
                      <m:sub>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sub>
                    </m:sSub>
                    <m:r>
                      <a:rPr lang="en-US" altLang="zh-CN" sz="2000" b="0" i="1" smtClean="0">
                        <a:solidFill>
                          <a:schemeClr val="tx1"/>
                        </a:solidFill>
                        <a:latin typeface="Cambria Math" panose="02040503050406030204" pitchFamily="18" charset="0"/>
                      </a:rPr>
                      <m:t>]</m:t>
                    </m:r>
                  </m:oMath>
                </a14:m>
                <a:endParaRPr lang="en-US" altLang="zh-CN" sz="2000" b="0" i="1" dirty="0">
                  <a:solidFill>
                    <a:schemeClr val="tx1"/>
                  </a:solidFill>
                  <a:latin typeface="Cambria Math" panose="02040503050406030204" pitchFamily="18" charset="0"/>
                </a:endParaRPr>
              </a:p>
              <a:p>
                <a:pPr marL="0" indent="0" algn="just">
                  <a:buNone/>
                </a:pPr>
                <a:endParaRPr lang="en-US" altLang="zh-CN" sz="2000" b="0" i="1" dirty="0">
                  <a:solidFill>
                    <a:schemeClr val="tx1"/>
                  </a:solidFill>
                  <a:latin typeface="Cambria Math" panose="02040503050406030204" pitchFamily="18" charset="0"/>
                </a:endParaRPr>
              </a:p>
              <a:p>
                <a:pPr marL="0" indent="0" algn="just">
                  <a:buNone/>
                </a:pPr>
                <a:r>
                  <a:rPr lang="en-US" altLang="zh-CN" sz="2000" dirty="0">
                    <a:latin typeface="Times New Roman" panose="02020603050405020304" pitchFamily="18" charset="0"/>
                    <a:cs typeface="Times New Roman" panose="02020603050405020304" pitchFamily="18" charset="0"/>
                  </a:rPr>
                  <a:t>where</a:t>
                </a:r>
              </a:p>
              <a:p>
                <a:pPr algn="just">
                  <a:buFont typeface="Wingdings" panose="05000000000000000000" pitchFamily="2" charset="2"/>
                  <a:buChar char="l"/>
                </a:pPr>
                <a14:m>
                  <m:oMath xmlns:m="http://schemas.openxmlformats.org/officeDocument/2006/math">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𝑝</m:t>
                        </m:r>
                      </m:e>
                      <m:sup>
                        <m:r>
                          <a:rPr lang="zh-CN" altLang="en-US" sz="2000" b="0" i="1" smtClean="0">
                            <a:solidFill>
                              <a:schemeClr val="tx1"/>
                            </a:solidFill>
                            <a:latin typeface="Cambria Math" panose="02040503050406030204" pitchFamily="18" charset="0"/>
                          </a:rPr>
                          <m:t>𝜇</m:t>
                        </m:r>
                      </m:sup>
                    </m:sSup>
                  </m:oMath>
                </a14:m>
                <a:r>
                  <a:rPr lang="en-US" altLang="zh-CN" sz="2000" dirty="0">
                    <a:latin typeface="Times New Roman" panose="02020603050405020304" pitchFamily="18" charset="0"/>
                    <a:cs typeface="Times New Roman" panose="02020603050405020304" pitchFamily="18" charset="0"/>
                  </a:rPr>
                  <a:t>(s) = state distribution</a:t>
                </a:r>
              </a:p>
              <a:p>
                <a:pPr algn="just">
                  <a:buFont typeface="Wingdings" panose="05000000000000000000" pitchFamily="2" charset="2"/>
                  <a:buChar char="l"/>
                </a:pP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𝑠</m:t>
                    </m:r>
                  </m:oMath>
                </a14:m>
                <a:r>
                  <a:rPr lang="en-US" altLang="zh-CN" sz="2000" dirty="0">
                    <a:latin typeface="Times New Roman" panose="02020603050405020304" pitchFamily="18" charset="0"/>
                    <a:cs typeface="Times New Roman" panose="02020603050405020304" pitchFamily="18" charset="0"/>
                  </a:rPr>
                  <a:t>) = probability that action </a:t>
                </a:r>
                <a14:m>
                  <m:oMath xmlns:m="http://schemas.openxmlformats.org/officeDocument/2006/math">
                    <m:r>
                      <a:rPr lang="en-US" altLang="zh-CN" sz="2000" b="0" i="1" smtClean="0">
                        <a:solidFill>
                          <a:schemeClr val="tx1"/>
                        </a:solidFill>
                        <a:latin typeface="Cambria Math" panose="02040503050406030204" pitchFamily="18" charset="0"/>
                      </a:rPr>
                      <m:t>𝑎</m:t>
                    </m:r>
                  </m:oMath>
                </a14:m>
                <a:r>
                  <a:rPr lang="en-US" altLang="zh-CN" sz="2000" dirty="0">
                    <a:latin typeface="Times New Roman" panose="02020603050405020304" pitchFamily="18" charset="0"/>
                    <a:cs typeface="Times New Roman" panose="02020603050405020304" pitchFamily="18" charset="0"/>
                  </a:rPr>
                  <a:t> can be taken</a:t>
                </a:r>
              </a:p>
              <a:p>
                <a:pPr algn="just">
                  <a:buFont typeface="Wingdings" panose="05000000000000000000" pitchFamily="2" charset="2"/>
                  <a:buChar char="l"/>
                </a:pP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zh-CN" altLang="en-US" sz="2000" b="0" i="1" smtClean="0">
                            <a:solidFill>
                              <a:schemeClr val="tx1"/>
                            </a:solidFill>
                            <a:latin typeface="Cambria Math" panose="02040503050406030204" pitchFamily="18" charset="0"/>
                          </a:rPr>
                          <m:t>𝜃</m:t>
                        </m:r>
                      </m:sub>
                    </m:sSub>
                    <m:d>
                      <m:dPr>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𝑠</m:t>
                        </m:r>
                      </m:e>
                    </m:d>
                  </m:oMath>
                </a14:m>
                <a:r>
                  <a:rPr lang="en-US" altLang="zh-CN" sz="2000" dirty="0">
                    <a:latin typeface="Times New Roman" panose="02020603050405020304" pitchFamily="18" charset="0"/>
                    <a:cs typeface="Times New Roman" panose="02020603050405020304" pitchFamily="18" charset="0"/>
                  </a:rPr>
                  <a:t> = optimal action based on policy</a:t>
                </a:r>
              </a:p>
              <a:p>
                <a:pPr algn="just">
                  <a:buFont typeface="Wingdings" panose="05000000000000000000" pitchFamily="2" charset="2"/>
                  <a:buChar char="l"/>
                </a:pPr>
                <a:endParaRPr lang="en-US" altLang="zh-CN" sz="20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BC021E-80F3-2F13-551B-90D8AD232E8C}"/>
                  </a:ext>
                </a:extLst>
              </p:cNvPr>
              <p:cNvSpPr>
                <a:spLocks noGrp="1" noRot="1" noChangeAspect="1" noMove="1" noResize="1" noEditPoints="1" noAdjustHandles="1" noChangeArrowheads="1" noChangeShapeType="1" noTextEdit="1"/>
              </p:cNvSpPr>
              <p:nvPr>
                <p:ph idx="1"/>
              </p:nvPr>
            </p:nvSpPr>
            <p:spPr>
              <a:xfrm>
                <a:off x="838200" y="1825625"/>
                <a:ext cx="10515600" cy="4545486"/>
              </a:xfrm>
              <a:blipFill>
                <a:blip r:embed="rId3"/>
                <a:stretch>
                  <a:fillRect l="-638" t="-11260" b="-1877"/>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608729CB-6A57-0463-E47E-C96A020455CE}"/>
              </a:ext>
            </a:extLst>
          </p:cNvPr>
          <p:cNvSpPr txBox="1"/>
          <p:nvPr/>
        </p:nvSpPr>
        <p:spPr>
          <a:xfrm>
            <a:off x="333812" y="989551"/>
            <a:ext cx="4362092" cy="469167"/>
          </a:xfrm>
          <a:prstGeom prst="rect">
            <a:avLst/>
          </a:prstGeom>
          <a:noFill/>
        </p:spPr>
        <p:txBody>
          <a:bodyPr wrap="none" rtlCol="0">
            <a:spAutoFit/>
          </a:bodyPr>
          <a:lstStyle/>
          <a:p>
            <a:pPr marL="254000" indent="-6350">
              <a:lnSpc>
                <a:spcPct val="110000"/>
              </a:lnSpc>
              <a:spcAft>
                <a:spcPts val="1920"/>
              </a:spcAft>
            </a:pPr>
            <a:r>
              <a:rPr lang="en-US" altLang="zh-CN" sz="2400" b="1" kern="100" dirty="0">
                <a:solidFill>
                  <a:srgbClr val="000000"/>
                </a:solidFill>
                <a:effectLst/>
                <a:latin typeface="Times New Roman" panose="02020603050405020304" pitchFamily="18" charset="0"/>
                <a:ea typeface="Times New Roman" panose="02020603050405020304" pitchFamily="18" charset="0"/>
              </a:rPr>
              <a:t>Deterministic Policy Gradient</a:t>
            </a:r>
            <a:endParaRPr lang="zh-CN" altLang="zh-CN" sz="2400" b="1" kern="100" dirty="0">
              <a:solidFill>
                <a:srgbClr val="000000"/>
              </a:solidFill>
              <a:effectLst/>
              <a:latin typeface="Times New Roman" panose="02020603050405020304" pitchFamily="18" charset="0"/>
              <a:ea typeface="Times New Roman" panose="02020603050405020304" pitchFamily="18" charset="0"/>
            </a:endParaRPr>
          </a:p>
        </p:txBody>
      </p:sp>
      <p:cxnSp>
        <p:nvCxnSpPr>
          <p:cNvPr id="9" name="直接连接符 8">
            <a:extLst>
              <a:ext uri="{FF2B5EF4-FFF2-40B4-BE49-F238E27FC236}">
                <a16:creationId xmlns:a16="http://schemas.microsoft.com/office/drawing/2014/main" id="{C21661FD-1CE5-3546-E9E1-F10E8DB055B8}"/>
              </a:ext>
            </a:extLst>
          </p:cNvPr>
          <p:cNvCxnSpPr/>
          <p:nvPr/>
        </p:nvCxnSpPr>
        <p:spPr>
          <a:xfrm>
            <a:off x="2939143" y="2778826"/>
            <a:ext cx="1508166"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40014C97-E253-9BA8-A2E9-94B5A288A631}"/>
              </a:ext>
            </a:extLst>
          </p:cNvPr>
          <p:cNvCxnSpPr/>
          <p:nvPr/>
        </p:nvCxnSpPr>
        <p:spPr>
          <a:xfrm>
            <a:off x="3236026" y="3289465"/>
            <a:ext cx="1964266"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20" name="弧形 19">
            <a:extLst>
              <a:ext uri="{FF2B5EF4-FFF2-40B4-BE49-F238E27FC236}">
                <a16:creationId xmlns:a16="http://schemas.microsoft.com/office/drawing/2014/main" id="{BF583E53-AA29-F2D0-ED61-4A103AE4D881}"/>
              </a:ext>
            </a:extLst>
          </p:cNvPr>
          <p:cNvSpPr/>
          <p:nvPr/>
        </p:nvSpPr>
        <p:spPr>
          <a:xfrm>
            <a:off x="4607626" y="2553195"/>
            <a:ext cx="1015340" cy="736268"/>
          </a:xfrm>
          <a:prstGeom prst="arc">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285AA6FA-85BC-9338-116B-798B4D2A1944}"/>
              </a:ext>
            </a:extLst>
          </p:cNvPr>
          <p:cNvCxnSpPr>
            <a:stCxn id="20" idx="2"/>
          </p:cNvCxnSpPr>
          <p:nvPr/>
        </p:nvCxnSpPr>
        <p:spPr>
          <a:xfrm flipH="1">
            <a:off x="5360609" y="2921329"/>
            <a:ext cx="262357" cy="23157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E1FEEFF5-90BA-398F-103A-A6662B8BBB4E}"/>
              </a:ext>
            </a:extLst>
          </p:cNvPr>
          <p:cNvSpPr txBox="1"/>
          <p:nvPr/>
        </p:nvSpPr>
        <p:spPr>
          <a:xfrm>
            <a:off x="5599215" y="2551997"/>
            <a:ext cx="1395351"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Chain-rule</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AE75B163-000F-631A-662F-9E62762E1D7D}"/>
              </a:ext>
            </a:extLst>
          </p:cNvPr>
          <p:cNvCxnSpPr/>
          <p:nvPr/>
        </p:nvCxnSpPr>
        <p:spPr>
          <a:xfrm>
            <a:off x="5747657" y="2226623"/>
            <a:ext cx="3224151" cy="12023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00802B8-6751-F23E-C65B-1115FA05D0A9}"/>
              </a:ext>
            </a:extLst>
          </p:cNvPr>
          <p:cNvSpPr txBox="1"/>
          <p:nvPr/>
        </p:nvSpPr>
        <p:spPr>
          <a:xfrm>
            <a:off x="8477992" y="3460666"/>
            <a:ext cx="2492990" cy="369332"/>
          </a:xfrm>
          <a:prstGeom prst="rect">
            <a:avLst/>
          </a:prstGeom>
          <a:noFill/>
        </p:spPr>
        <p:txBody>
          <a:bodyPr wrap="none" rtlCol="0">
            <a:spAutoFit/>
          </a:bodyPr>
          <a:lstStyle/>
          <a:p>
            <a:r>
              <a:rPr lang="en-US" altLang="zh-CN" dirty="0">
                <a:solidFill>
                  <a:schemeClr val="accent5"/>
                </a:solidFill>
                <a:latin typeface="Times New Roman" panose="02020603050405020304" pitchFamily="18" charset="0"/>
                <a:cs typeface="Times New Roman" panose="02020603050405020304" pitchFamily="18" charset="0"/>
              </a:rPr>
              <a:t>action value for all states</a:t>
            </a:r>
            <a:endParaRPr lang="zh-CN" altLang="en-US"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07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 Background</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816428" y="1675389"/>
            <a:ext cx="10515600" cy="4351338"/>
          </a:xfrm>
        </p:spPr>
        <p:txBody>
          <a:bodyPr/>
          <a:lstStyle/>
          <a:p>
            <a:pPr marL="0" indent="0" algn="just">
              <a:lnSpc>
                <a:spcPct val="112000"/>
              </a:lnSpc>
              <a:spcAft>
                <a:spcPts val="930"/>
              </a:spcAf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Actor : policy g that outputs action</a:t>
            </a:r>
            <a:endParaRPr lang="en-US" altLang="zh-CN" sz="1800" kern="100" dirty="0">
              <a:solidFill>
                <a:srgbClr val="000000"/>
              </a:solidFill>
              <a:latin typeface="Times New Roman" panose="02020603050405020304" pitchFamily="18" charset="0"/>
              <a:ea typeface="Times New Roman" panose="02020603050405020304" pitchFamily="18" charset="0"/>
            </a:endParaRPr>
          </a:p>
          <a:p>
            <a:pPr marL="0" indent="0" algn="just">
              <a:lnSpc>
                <a:spcPct val="112000"/>
              </a:lnSpc>
              <a:spcAft>
                <a:spcPts val="930"/>
              </a:spcAf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Critic : action-value Q function that find which state-action pair is the best</a:t>
            </a:r>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endParaRPr lang="zh-CN" altLang="en-US" dirty="0"/>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sp>
        <p:nvSpPr>
          <p:cNvPr id="4" name="文本框 3">
            <a:extLst>
              <a:ext uri="{FF2B5EF4-FFF2-40B4-BE49-F238E27FC236}">
                <a16:creationId xmlns:a16="http://schemas.microsoft.com/office/drawing/2014/main" id="{105A0047-5BCF-8635-0F02-322FA52AA738}"/>
              </a:ext>
            </a:extLst>
          </p:cNvPr>
          <p:cNvSpPr txBox="1"/>
          <p:nvPr/>
        </p:nvSpPr>
        <p:spPr>
          <a:xfrm>
            <a:off x="790699" y="1062842"/>
            <a:ext cx="177567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Actor Critic</a:t>
            </a:r>
            <a:endParaRPr lang="zh-CN" altLang="en-US" sz="24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A2C2F4D-DAB9-7160-5386-52811BF55283}"/>
              </a:ext>
            </a:extLst>
          </p:cNvPr>
          <p:cNvPicPr>
            <a:picLocks noChangeAspect="1"/>
          </p:cNvPicPr>
          <p:nvPr/>
        </p:nvPicPr>
        <p:blipFill rotWithShape="1">
          <a:blip r:embed="rId3"/>
          <a:srcRect t="1420" r="472"/>
          <a:stretch/>
        </p:blipFill>
        <p:spPr>
          <a:xfrm>
            <a:off x="1678539" y="2933204"/>
            <a:ext cx="8195794" cy="3678423"/>
          </a:xfrm>
          <a:prstGeom prst="rect">
            <a:avLst/>
          </a:prstGeom>
        </p:spPr>
      </p:pic>
    </p:spTree>
    <p:extLst>
      <p:ext uri="{BB962C8B-B14F-4D97-AF65-F5344CB8AC3E}">
        <p14:creationId xmlns:p14="http://schemas.microsoft.com/office/powerpoint/2010/main" val="103226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09A36-47DB-8C52-E6F6-2B8A5690E419}"/>
              </a:ext>
            </a:extLst>
          </p:cNvPr>
          <p:cNvSpPr>
            <a:spLocks noGrp="1"/>
          </p:cNvSpPr>
          <p:nvPr>
            <p:ph type="title"/>
          </p:nvPr>
        </p:nvSpPr>
        <p:spPr>
          <a:xfrm>
            <a:off x="571006" y="246372"/>
            <a:ext cx="2991592" cy="584901"/>
          </a:xfrm>
        </p:spPr>
        <p:txBody>
          <a:bodyPr>
            <a:norm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MADDPG</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BC021E-80F3-2F13-551B-90D8AD232E8C}"/>
              </a:ext>
            </a:extLst>
          </p:cNvPr>
          <p:cNvSpPr>
            <a:spLocks noGrp="1"/>
          </p:cNvSpPr>
          <p:nvPr>
            <p:ph idx="1"/>
          </p:nvPr>
        </p:nvSpPr>
        <p:spPr>
          <a:xfrm>
            <a:off x="677883" y="1006227"/>
            <a:ext cx="10515600" cy="5599462"/>
          </a:xfrm>
        </p:spPr>
        <p:txBody>
          <a:bodyPr>
            <a:normAutofit/>
          </a:bodyPr>
          <a:lstStyle/>
          <a:p>
            <a:pPr marL="0" indent="0">
              <a:buNone/>
            </a:pPr>
            <a:r>
              <a:rPr lang="en-US" altLang="zh-CN" sz="2400" b="1" kern="100" dirty="0">
                <a:solidFill>
                  <a:srgbClr val="000000"/>
                </a:solidFill>
                <a:effectLst/>
                <a:latin typeface="Times New Roman" panose="02020603050405020304" pitchFamily="18" charset="0"/>
                <a:ea typeface="Times New Roman" panose="02020603050405020304" pitchFamily="18" charset="0"/>
              </a:rPr>
              <a:t>Contribution</a:t>
            </a:r>
          </a:p>
          <a:p>
            <a:pPr marL="0" indent="0">
              <a:buNone/>
            </a:pPr>
            <a:endParaRPr lang="en-US" altLang="zh-CN" sz="2400" b="1" kern="100" dirty="0">
              <a:solidFill>
                <a:srgbClr val="000000"/>
              </a:solidFill>
              <a:effectLst/>
              <a:latin typeface="Times New Roman" panose="02020603050405020304" pitchFamily="18" charset="0"/>
              <a:ea typeface="Times New Roman" panose="02020603050405020304" pitchFamily="18" charset="0"/>
            </a:endParaRPr>
          </a:p>
          <a:p>
            <a:pPr marL="457200" indent="-457200">
              <a:buAutoNum type="alphaLcPeriod"/>
            </a:pPr>
            <a:r>
              <a:rPr lang="en-US" altLang="zh-CN" sz="2000" dirty="0">
                <a:solidFill>
                  <a:srgbClr val="000000"/>
                </a:solidFill>
                <a:effectLst/>
                <a:latin typeface="Times New Roman" panose="02020603050405020304" pitchFamily="18" charset="0"/>
                <a:ea typeface="Times New Roman" panose="02020603050405020304" pitchFamily="18" charset="0"/>
              </a:rPr>
              <a:t>Multi-Agent decentralized actor/centralized critic </a:t>
            </a:r>
            <a:r>
              <a:rPr lang="en-US" altLang="zh-CN" sz="2000" dirty="0">
                <a:solidFill>
                  <a:srgbClr val="FF0000"/>
                </a:solidFill>
                <a:effectLst/>
                <a:latin typeface="Times New Roman" panose="02020603050405020304" pitchFamily="18" charset="0"/>
                <a:ea typeface="Times New Roman" panose="02020603050405020304" pitchFamily="18" charset="0"/>
              </a:rPr>
              <a:t>changes non-stationary problem to stationary problem</a:t>
            </a:r>
          </a:p>
          <a:p>
            <a:pPr marL="457200" indent="-457200">
              <a:buAutoNum type="alphaLcPeriod"/>
            </a:pPr>
            <a:endParaRPr lang="en-US" altLang="zh-CN" sz="2000" dirty="0">
              <a:solidFill>
                <a:srgbClr val="FF0000"/>
              </a:solidFill>
              <a:latin typeface="Times New Roman" panose="02020603050405020304" pitchFamily="18" charset="0"/>
              <a:ea typeface="Times New Roman" panose="02020603050405020304" pitchFamily="18" charset="0"/>
            </a:endParaRPr>
          </a:p>
          <a:p>
            <a:pPr marL="457200" indent="-457200">
              <a:buAutoNum type="alphaLcPeriod"/>
            </a:pPr>
            <a:endParaRPr lang="en-US" altLang="zh-CN" sz="2000" dirty="0">
              <a:solidFill>
                <a:srgbClr val="FF0000"/>
              </a:solidFill>
              <a:effectLst/>
              <a:latin typeface="Times New Roman" panose="02020603050405020304" pitchFamily="18" charset="0"/>
              <a:ea typeface="Times New Roman" panose="02020603050405020304" pitchFamily="18" charset="0"/>
            </a:endParaRPr>
          </a:p>
          <a:p>
            <a:pPr marL="457200" indent="-457200">
              <a:buAutoNum type="alphaLcPeriod"/>
            </a:pPr>
            <a:endParaRPr lang="en-US" altLang="zh-CN" sz="2000" dirty="0">
              <a:solidFill>
                <a:srgbClr val="FF0000"/>
              </a:solidFill>
              <a:effectLst/>
              <a:latin typeface="Times New Roman" panose="02020603050405020304" pitchFamily="18" charset="0"/>
              <a:ea typeface="Times New Roman" panose="02020603050405020304" pitchFamily="18" charset="0"/>
            </a:endParaRPr>
          </a:p>
          <a:p>
            <a:pPr marL="457200" indent="-457200">
              <a:buAutoNum type="alphaLcPeriod"/>
            </a:pPr>
            <a:endParaRPr lang="en-US" altLang="zh-CN" sz="2000" dirty="0">
              <a:solidFill>
                <a:srgbClr val="FF0000"/>
              </a:solidFill>
              <a:latin typeface="Times New Roman" panose="02020603050405020304" pitchFamily="18" charset="0"/>
              <a:ea typeface="Times New Roman" panose="02020603050405020304" pitchFamily="18" charset="0"/>
            </a:endParaRPr>
          </a:p>
          <a:p>
            <a:pPr marL="457200" indent="-457200">
              <a:buAutoNum type="alphaLcPeriod"/>
            </a:pPr>
            <a:endParaRPr lang="en-US" altLang="zh-CN" sz="2000" dirty="0">
              <a:solidFill>
                <a:srgbClr val="FF0000"/>
              </a:solidFill>
              <a:effectLst/>
              <a:latin typeface="Times New Roman" panose="02020603050405020304" pitchFamily="18" charset="0"/>
              <a:ea typeface="Times New Roman" panose="02020603050405020304" pitchFamily="18" charset="0"/>
            </a:endParaRPr>
          </a:p>
          <a:p>
            <a:pPr marL="457200" indent="-457200">
              <a:buAutoNum type="alphaLcPeriod"/>
            </a:pPr>
            <a:endParaRPr lang="en-US" altLang="zh-CN" sz="2000" dirty="0">
              <a:solidFill>
                <a:srgbClr val="FF0000"/>
              </a:solidFill>
              <a:effectLst/>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AutoNum type="alphaLcPeriod"/>
            </a:pPr>
            <a:r>
              <a:rPr lang="en-US"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Approximation of others' policy to use centralized critic is introduced when we don't know other agents' policy</a:t>
            </a:r>
          </a:p>
          <a:p>
            <a:pPr marL="0" indent="0">
              <a:buNone/>
            </a:pPr>
            <a:endParaRPr lang="zh-CN"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altLang="zh-C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     Policy Ensembles is used to compete adversaries</a:t>
            </a:r>
            <a:endParaRPr lang="zh-CN" altLang="zh-CN" sz="2000" b="1" kern="100" dirty="0">
              <a:solidFill>
                <a:srgbClr val="FF0000"/>
              </a:solidFill>
              <a:effectLst/>
              <a:latin typeface="Times New Roman" panose="02020603050405020304" pitchFamily="18" charset="0"/>
              <a:ea typeface="Times New Roman" panose="02020603050405020304" pitchFamily="18" charset="0"/>
            </a:endParaRPr>
          </a:p>
          <a:p>
            <a:pPr marL="0" indent="0">
              <a:buNone/>
            </a:pPr>
            <a:endParaRPr lang="zh-CN" altLang="en-US" dirty="0"/>
          </a:p>
        </p:txBody>
      </p:sp>
      <p:cxnSp>
        <p:nvCxnSpPr>
          <p:cNvPr id="5" name="直接连接符 4">
            <a:extLst>
              <a:ext uri="{FF2B5EF4-FFF2-40B4-BE49-F238E27FC236}">
                <a16:creationId xmlns:a16="http://schemas.microsoft.com/office/drawing/2014/main" id="{43B92CE6-BD7F-A38B-C1D6-ABD5B0E252DB}"/>
              </a:ext>
            </a:extLst>
          </p:cNvPr>
          <p:cNvCxnSpPr>
            <a:cxnSpLocks/>
          </p:cNvCxnSpPr>
          <p:nvPr/>
        </p:nvCxnSpPr>
        <p:spPr>
          <a:xfrm flipV="1">
            <a:off x="730332" y="831273"/>
            <a:ext cx="10687793" cy="5938"/>
          </a:xfrm>
          <a:prstGeom prst="line">
            <a:avLst/>
          </a:prstGeom>
        </p:spPr>
        <p:style>
          <a:lnRef idx="3">
            <a:schemeClr val="accent3"/>
          </a:lnRef>
          <a:fillRef idx="0">
            <a:schemeClr val="accent3"/>
          </a:fillRef>
          <a:effectRef idx="2">
            <a:schemeClr val="accent3"/>
          </a:effectRef>
          <a:fontRef idx="minor">
            <a:schemeClr val="tx1"/>
          </a:fontRef>
        </p:style>
      </p:cxnSp>
      <p:pic>
        <p:nvPicPr>
          <p:cNvPr id="18" name="图片 17">
            <a:extLst>
              <a:ext uri="{FF2B5EF4-FFF2-40B4-BE49-F238E27FC236}">
                <a16:creationId xmlns:a16="http://schemas.microsoft.com/office/drawing/2014/main" id="{0CE096A7-DC19-A1EE-09D8-87502E81A6DC}"/>
              </a:ext>
            </a:extLst>
          </p:cNvPr>
          <p:cNvPicPr>
            <a:picLocks noChangeAspect="1"/>
          </p:cNvPicPr>
          <p:nvPr/>
        </p:nvPicPr>
        <p:blipFill>
          <a:blip r:embed="rId3"/>
          <a:stretch>
            <a:fillRect/>
          </a:stretch>
        </p:blipFill>
        <p:spPr>
          <a:xfrm>
            <a:off x="1096814" y="3012716"/>
            <a:ext cx="8122067" cy="1333569"/>
          </a:xfrm>
          <a:prstGeom prst="rect">
            <a:avLst/>
          </a:prstGeom>
        </p:spPr>
      </p:pic>
    </p:spTree>
    <p:extLst>
      <p:ext uri="{BB962C8B-B14F-4D97-AF65-F5344CB8AC3E}">
        <p14:creationId xmlns:p14="http://schemas.microsoft.com/office/powerpoint/2010/main" val="3454715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2507</Words>
  <Application>Microsoft Office PowerPoint</Application>
  <PresentationFormat>宽屏</PresentationFormat>
  <Paragraphs>174</Paragraphs>
  <Slides>24</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Arial</vt:lpstr>
      <vt:lpstr>Cambria Math</vt:lpstr>
      <vt:lpstr>Times New Roman</vt:lpstr>
      <vt:lpstr>Wingdings</vt:lpstr>
      <vt:lpstr>Office 主题​​</vt:lpstr>
      <vt:lpstr>Multi-Agent Actor-Critic for Mixed Cooperative-Competitive Enviroments</vt:lpstr>
      <vt:lpstr>INDEX</vt:lpstr>
      <vt:lpstr>1. Introduction</vt:lpstr>
      <vt:lpstr>1. Introduction</vt:lpstr>
      <vt:lpstr>2. Background</vt:lpstr>
      <vt:lpstr>2. Background</vt:lpstr>
      <vt:lpstr>2. Background</vt:lpstr>
      <vt:lpstr>2. Background</vt:lpstr>
      <vt:lpstr>3. MADDPG</vt:lpstr>
      <vt:lpstr>3. MADDPG</vt:lpstr>
      <vt:lpstr>3. MADDPG</vt:lpstr>
      <vt:lpstr>3. MADDPG</vt:lpstr>
      <vt:lpstr>3. MADDPG</vt:lpstr>
      <vt:lpstr>3. MADDPG</vt:lpstr>
      <vt:lpstr>3. a Multi-Agent Actor Critic</vt:lpstr>
      <vt:lpstr>3. b Inferring Policies of Other Agents</vt:lpstr>
      <vt:lpstr>3. c Agents with Policy Ensembles</vt:lpstr>
      <vt:lpstr>4. Experiments</vt:lpstr>
      <vt:lpstr>4. Experiments</vt:lpstr>
      <vt:lpstr>4. Experiments</vt:lpstr>
      <vt:lpstr>4. Experiments</vt:lpstr>
      <vt:lpstr>4. Experiments</vt:lpstr>
      <vt:lpstr>4. Experiments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Actor-Critic for Mixed Cooperative-Competitive Enviroments</dc:title>
  <dc:creator>曹 博文</dc:creator>
  <cp:lastModifiedBy>庄 镇华</cp:lastModifiedBy>
  <cp:revision>61</cp:revision>
  <dcterms:created xsi:type="dcterms:W3CDTF">2023-04-12T14:04:06Z</dcterms:created>
  <dcterms:modified xsi:type="dcterms:W3CDTF">2023-04-13T08:56:26Z</dcterms:modified>
</cp:coreProperties>
</file>